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733" r:id="rId2"/>
    <p:sldMasterId id="2147483714" r:id="rId3"/>
  </p:sldMasterIdLst>
  <p:notesMasterIdLst>
    <p:notesMasterId r:id="rId17"/>
  </p:notesMasterIdLst>
  <p:sldIdLst>
    <p:sldId id="264" r:id="rId4"/>
    <p:sldId id="299" r:id="rId5"/>
    <p:sldId id="309" r:id="rId6"/>
    <p:sldId id="301" r:id="rId7"/>
    <p:sldId id="302" r:id="rId8"/>
    <p:sldId id="306" r:id="rId9"/>
    <p:sldId id="296" r:id="rId10"/>
    <p:sldId id="307" r:id="rId11"/>
    <p:sldId id="310" r:id="rId12"/>
    <p:sldId id="308" r:id="rId13"/>
    <p:sldId id="304" r:id="rId14"/>
    <p:sldId id="303"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756" autoAdjust="0"/>
    <p:restoredTop sz="94636" autoAdjust="0"/>
  </p:normalViewPr>
  <p:slideViewPr>
    <p:cSldViewPr snapToGrid="0">
      <p:cViewPr>
        <p:scale>
          <a:sx n="80" d="100"/>
          <a:sy n="80" d="100"/>
        </p:scale>
        <p:origin x="427" y="19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priya Swaminathan" userId="426d6cc9eef86d81" providerId="LiveId" clId="{7CD3D2EB-6614-47D6-BBF5-FB979560C51D}"/>
    <pc:docChg chg="undo custSel addSld delSld modSld sldOrd modMainMaster">
      <pc:chgData name="Supriya Swaminathan" userId="426d6cc9eef86d81" providerId="LiveId" clId="{7CD3D2EB-6614-47D6-BBF5-FB979560C51D}" dt="2018-04-09T12:53:48.711" v="3129" actId="2696"/>
      <pc:docMkLst>
        <pc:docMk/>
      </pc:docMkLst>
      <pc:sldChg chg="addSp delSp modSp del">
        <pc:chgData name="Supriya Swaminathan" userId="426d6cc9eef86d81" providerId="LiveId" clId="{7CD3D2EB-6614-47D6-BBF5-FB979560C51D}" dt="2018-04-08T14:07:48.010" v="236" actId="2696"/>
        <pc:sldMkLst>
          <pc:docMk/>
          <pc:sldMk cId="2851894839" sldId="257"/>
        </pc:sldMkLst>
        <pc:spChg chg="mod">
          <ac:chgData name="Supriya Swaminathan" userId="426d6cc9eef86d81" providerId="LiveId" clId="{7CD3D2EB-6614-47D6-BBF5-FB979560C51D}" dt="2018-04-08T14:05:12.663" v="216" actId="1076"/>
          <ac:spMkLst>
            <pc:docMk/>
            <pc:sldMk cId="2851894839" sldId="257"/>
            <ac:spMk id="3" creationId="{62FC2E14-24A9-4C48-BA13-A2E74B0AAD2F}"/>
          </ac:spMkLst>
        </pc:spChg>
        <pc:spChg chg="del">
          <ac:chgData name="Supriya Swaminathan" userId="426d6cc9eef86d81" providerId="LiveId" clId="{7CD3D2EB-6614-47D6-BBF5-FB979560C51D}" dt="2018-04-08T14:07:14.739" v="230" actId="2696"/>
          <ac:spMkLst>
            <pc:docMk/>
            <pc:sldMk cId="2851894839" sldId="257"/>
            <ac:spMk id="7" creationId="{3A4CD68A-EDB4-491D-8FD4-94E228062F38}"/>
          </ac:spMkLst>
        </pc:spChg>
        <pc:spChg chg="add">
          <ac:chgData name="Supriya Swaminathan" userId="426d6cc9eef86d81" providerId="LiveId" clId="{7CD3D2EB-6614-47D6-BBF5-FB979560C51D}" dt="2018-04-08T14:07:16.576" v="231" actId="2696"/>
          <ac:spMkLst>
            <pc:docMk/>
            <pc:sldMk cId="2851894839" sldId="257"/>
            <ac:spMk id="13" creationId="{8053AA03-B5F5-4B87-82DB-2F1F7CB0DE6A}"/>
          </ac:spMkLst>
        </pc:spChg>
        <pc:graphicFrameChg chg="del">
          <ac:chgData name="Supriya Swaminathan" userId="426d6cc9eef86d81" providerId="LiveId" clId="{7CD3D2EB-6614-47D6-BBF5-FB979560C51D}" dt="2018-04-08T14:07:14.739" v="230" actId="2696"/>
          <ac:graphicFrameMkLst>
            <pc:docMk/>
            <pc:sldMk cId="2851894839" sldId="257"/>
            <ac:graphicFrameMk id="11" creationId="{FF873797-FEA3-48C0-A3F9-0A3E3C4CC5B8}"/>
          </ac:graphicFrameMkLst>
        </pc:graphicFrameChg>
        <pc:graphicFrameChg chg="add">
          <ac:chgData name="Supriya Swaminathan" userId="426d6cc9eef86d81" providerId="LiveId" clId="{7CD3D2EB-6614-47D6-BBF5-FB979560C51D}" dt="2018-04-08T14:07:16.576" v="231" actId="2696"/>
          <ac:graphicFrameMkLst>
            <pc:docMk/>
            <pc:sldMk cId="2851894839" sldId="257"/>
            <ac:graphicFrameMk id="12" creationId="{1C3FC25C-BCF6-4017-BCE2-2514EE8D3C82}"/>
          </ac:graphicFrameMkLst>
        </pc:graphicFrameChg>
      </pc:sldChg>
      <pc:sldChg chg="addSp modSp del">
        <pc:chgData name="Supriya Swaminathan" userId="426d6cc9eef86d81" providerId="LiveId" clId="{7CD3D2EB-6614-47D6-BBF5-FB979560C51D}" dt="2018-04-09T08:05:10.330" v="1677" actId="2696"/>
        <pc:sldMkLst>
          <pc:docMk/>
          <pc:sldMk cId="1999932470" sldId="260"/>
        </pc:sldMkLst>
        <pc:spChg chg="mod">
          <ac:chgData name="Supriya Swaminathan" userId="426d6cc9eef86d81" providerId="LiveId" clId="{7CD3D2EB-6614-47D6-BBF5-FB979560C51D}" dt="2018-04-08T14:18:17.890" v="304" actId="13926"/>
          <ac:spMkLst>
            <pc:docMk/>
            <pc:sldMk cId="1999932470" sldId="260"/>
            <ac:spMk id="2" creationId="{A81EFB22-98A7-4F3C-A570-7B79A9A252FE}"/>
          </ac:spMkLst>
        </pc:spChg>
        <pc:spChg chg="add mod">
          <ac:chgData name="Supriya Swaminathan" userId="426d6cc9eef86d81" providerId="LiveId" clId="{7CD3D2EB-6614-47D6-BBF5-FB979560C51D}" dt="2018-04-08T14:18:14.261" v="303" actId="13926"/>
          <ac:spMkLst>
            <pc:docMk/>
            <pc:sldMk cId="1999932470" sldId="260"/>
            <ac:spMk id="6" creationId="{34858FEF-1C90-4F51-A7AC-451EE90EDB45}"/>
          </ac:spMkLst>
        </pc:spChg>
      </pc:sldChg>
      <pc:sldChg chg="del">
        <pc:chgData name="Supriya Swaminathan" userId="426d6cc9eef86d81" providerId="LiveId" clId="{7CD3D2EB-6614-47D6-BBF5-FB979560C51D}" dt="2018-04-08T14:04:50.653" v="214" actId="2696"/>
        <pc:sldMkLst>
          <pc:docMk/>
          <pc:sldMk cId="241914168" sldId="261"/>
        </pc:sldMkLst>
      </pc:sldChg>
      <pc:sldChg chg="del">
        <pc:chgData name="Supriya Swaminathan" userId="426d6cc9eef86d81" providerId="LiveId" clId="{7CD3D2EB-6614-47D6-BBF5-FB979560C51D}" dt="2018-04-08T14:04:52.817" v="215" actId="2696"/>
        <pc:sldMkLst>
          <pc:docMk/>
          <pc:sldMk cId="2718633283" sldId="262"/>
        </pc:sldMkLst>
      </pc:sldChg>
      <pc:sldChg chg="del">
        <pc:chgData name="Supriya Swaminathan" userId="426d6cc9eef86d81" providerId="LiveId" clId="{7CD3D2EB-6614-47D6-BBF5-FB979560C51D}" dt="2018-04-08T14:09:02.625" v="247" actId="2696"/>
        <pc:sldMkLst>
          <pc:docMk/>
          <pc:sldMk cId="3142967190" sldId="263"/>
        </pc:sldMkLst>
      </pc:sldChg>
      <pc:sldChg chg="addSp delSp modSp ord">
        <pc:chgData name="Supriya Swaminathan" userId="426d6cc9eef86d81" providerId="LiveId" clId="{7CD3D2EB-6614-47D6-BBF5-FB979560C51D}" dt="2018-04-09T12:10:15.398" v="2603" actId="20577"/>
        <pc:sldMkLst>
          <pc:docMk/>
          <pc:sldMk cId="3394346267" sldId="264"/>
        </pc:sldMkLst>
        <pc:spChg chg="mod">
          <ac:chgData name="Supriya Swaminathan" userId="426d6cc9eef86d81" providerId="LiveId" clId="{7CD3D2EB-6614-47D6-BBF5-FB979560C51D}" dt="2018-04-08T14:06:58.832" v="226" actId="6549"/>
          <ac:spMkLst>
            <pc:docMk/>
            <pc:sldMk cId="3394346267" sldId="264"/>
            <ac:spMk id="2" creationId="{41143477-1525-4192-9B86-60F349B18808}"/>
          </ac:spMkLst>
        </pc:spChg>
        <pc:spChg chg="del">
          <ac:chgData name="Supriya Swaminathan" userId="426d6cc9eef86d81" providerId="LiveId" clId="{7CD3D2EB-6614-47D6-BBF5-FB979560C51D}" dt="2018-04-08T14:07:05.677" v="229" actId="478"/>
          <ac:spMkLst>
            <pc:docMk/>
            <pc:sldMk cId="3394346267" sldId="264"/>
            <ac:spMk id="4" creationId="{4A9B3191-3D3F-4AA9-8C3B-2F00413512B7}"/>
          </ac:spMkLst>
        </pc:spChg>
        <pc:spChg chg="add del mod">
          <ac:chgData name="Supriya Swaminathan" userId="426d6cc9eef86d81" providerId="LiveId" clId="{7CD3D2EB-6614-47D6-BBF5-FB979560C51D}" dt="2018-04-08T14:07:22.584" v="232" actId="478"/>
          <ac:spMkLst>
            <pc:docMk/>
            <pc:sldMk cId="3394346267" sldId="264"/>
            <ac:spMk id="6" creationId="{233CBAA0-B10A-4E04-9717-F93ABF1D1EFE}"/>
          </ac:spMkLst>
        </pc:spChg>
        <pc:spChg chg="del mod">
          <ac:chgData name="Supriya Swaminathan" userId="426d6cc9eef86d81" providerId="LiveId" clId="{7CD3D2EB-6614-47D6-BBF5-FB979560C51D}" dt="2018-04-08T14:07:03.952" v="228" actId="478"/>
          <ac:spMkLst>
            <pc:docMk/>
            <pc:sldMk cId="3394346267" sldId="264"/>
            <ac:spMk id="11" creationId="{5507ACBF-5929-4A6A-BB94-42697EF61A02}"/>
          </ac:spMkLst>
        </pc:spChg>
        <pc:spChg chg="add mod">
          <ac:chgData name="Supriya Swaminathan" userId="426d6cc9eef86d81" providerId="LiveId" clId="{7CD3D2EB-6614-47D6-BBF5-FB979560C51D}" dt="2018-04-09T12:10:15.398" v="2603" actId="20577"/>
          <ac:spMkLst>
            <pc:docMk/>
            <pc:sldMk cId="3394346267" sldId="264"/>
            <ac:spMk id="12" creationId="{67299438-2554-444F-B82E-E1C044D46992}"/>
          </ac:spMkLst>
        </pc:spChg>
        <pc:graphicFrameChg chg="add mod modGraphic">
          <ac:chgData name="Supriya Swaminathan" userId="426d6cc9eef86d81" providerId="LiveId" clId="{7CD3D2EB-6614-47D6-BBF5-FB979560C51D}" dt="2018-04-09T08:10:11.416" v="1694" actId="14734"/>
          <ac:graphicFrameMkLst>
            <pc:docMk/>
            <pc:sldMk cId="3394346267" sldId="264"/>
            <ac:graphicFrameMk id="10" creationId="{66A15C93-B5AF-427F-AE5D-8BC178871B48}"/>
          </ac:graphicFrameMkLst>
        </pc:graphicFrameChg>
        <pc:picChg chg="mod">
          <ac:chgData name="Supriya Swaminathan" userId="426d6cc9eef86d81" providerId="LiveId" clId="{7CD3D2EB-6614-47D6-BBF5-FB979560C51D}" dt="2018-04-08T14:05:56.897" v="218" actId="1076"/>
          <ac:picMkLst>
            <pc:docMk/>
            <pc:sldMk cId="3394346267" sldId="264"/>
            <ac:picMk id="9" creationId="{53A9EC70-8356-4CA0-A0BE-DA3C9988B594}"/>
          </ac:picMkLst>
        </pc:picChg>
      </pc:sldChg>
      <pc:sldChg chg="del">
        <pc:chgData name="Supriya Swaminathan" userId="426d6cc9eef86d81" providerId="LiveId" clId="{7CD3D2EB-6614-47D6-BBF5-FB979560C51D}" dt="2018-04-08T14:08:26.347" v="237" actId="2696"/>
        <pc:sldMkLst>
          <pc:docMk/>
          <pc:sldMk cId="55568751" sldId="265"/>
        </pc:sldMkLst>
      </pc:sldChg>
      <pc:sldChg chg="del">
        <pc:chgData name="Supriya Swaminathan" userId="426d6cc9eef86d81" providerId="LiveId" clId="{7CD3D2EB-6614-47D6-BBF5-FB979560C51D}" dt="2018-04-08T14:08:34.247" v="240" actId="2696"/>
        <pc:sldMkLst>
          <pc:docMk/>
          <pc:sldMk cId="2357594393" sldId="266"/>
        </pc:sldMkLst>
      </pc:sldChg>
      <pc:sldChg chg="del">
        <pc:chgData name="Supriya Swaminathan" userId="426d6cc9eef86d81" providerId="LiveId" clId="{7CD3D2EB-6614-47D6-BBF5-FB979560C51D}" dt="2018-04-08T14:08:36.026" v="241" actId="2696"/>
        <pc:sldMkLst>
          <pc:docMk/>
          <pc:sldMk cId="1364715037" sldId="267"/>
        </pc:sldMkLst>
      </pc:sldChg>
      <pc:sldChg chg="del">
        <pc:chgData name="Supriya Swaminathan" userId="426d6cc9eef86d81" providerId="LiveId" clId="{7CD3D2EB-6614-47D6-BBF5-FB979560C51D}" dt="2018-04-08T14:08:37.019" v="242" actId="2696"/>
        <pc:sldMkLst>
          <pc:docMk/>
          <pc:sldMk cId="3051305797" sldId="268"/>
        </pc:sldMkLst>
      </pc:sldChg>
      <pc:sldChg chg="del">
        <pc:chgData name="Supriya Swaminathan" userId="426d6cc9eef86d81" providerId="LiveId" clId="{7CD3D2EB-6614-47D6-BBF5-FB979560C51D}" dt="2018-04-08T14:08:38.019" v="243" actId="2696"/>
        <pc:sldMkLst>
          <pc:docMk/>
          <pc:sldMk cId="328148946" sldId="269"/>
        </pc:sldMkLst>
      </pc:sldChg>
      <pc:sldChg chg="del">
        <pc:chgData name="Supriya Swaminathan" userId="426d6cc9eef86d81" providerId="LiveId" clId="{7CD3D2EB-6614-47D6-BBF5-FB979560C51D}" dt="2018-04-08T14:08:58.605" v="246" actId="2696"/>
        <pc:sldMkLst>
          <pc:docMk/>
          <pc:sldMk cId="202989711" sldId="270"/>
        </pc:sldMkLst>
      </pc:sldChg>
      <pc:sldChg chg="addSp delSp modSp">
        <pc:chgData name="Supriya Swaminathan" userId="426d6cc9eef86d81" providerId="LiveId" clId="{7CD3D2EB-6614-47D6-BBF5-FB979560C51D}" dt="2018-04-08T14:09:42.935" v="264" actId="478"/>
        <pc:sldMkLst>
          <pc:docMk/>
          <pc:sldMk cId="547447302" sldId="271"/>
        </pc:sldMkLst>
        <pc:spChg chg="add del mod">
          <ac:chgData name="Supriya Swaminathan" userId="426d6cc9eef86d81" providerId="LiveId" clId="{7CD3D2EB-6614-47D6-BBF5-FB979560C51D}" dt="2018-04-08T14:09:31.649" v="260" actId="478"/>
          <ac:spMkLst>
            <pc:docMk/>
            <pc:sldMk cId="547447302" sldId="271"/>
            <ac:spMk id="3" creationId="{DA1705E2-4C44-4E90-AE45-2A9B2A67E1D4}"/>
          </ac:spMkLst>
        </pc:spChg>
        <pc:spChg chg="del">
          <ac:chgData name="Supriya Swaminathan" userId="426d6cc9eef86d81" providerId="LiveId" clId="{7CD3D2EB-6614-47D6-BBF5-FB979560C51D}" dt="2018-04-08T14:09:28.769" v="259" actId="478"/>
          <ac:spMkLst>
            <pc:docMk/>
            <pc:sldMk cId="547447302" sldId="271"/>
            <ac:spMk id="5" creationId="{2CA0E463-CEA6-4D3D-B023-5C854189A3EF}"/>
          </ac:spMkLst>
        </pc:spChg>
        <pc:spChg chg="del mod">
          <ac:chgData name="Supriya Swaminathan" userId="426d6cc9eef86d81" providerId="LiveId" clId="{7CD3D2EB-6614-47D6-BBF5-FB979560C51D}" dt="2018-04-08T14:09:40.688" v="263" actId="478"/>
          <ac:spMkLst>
            <pc:docMk/>
            <pc:sldMk cId="547447302" sldId="271"/>
            <ac:spMk id="7" creationId="{8B0F1C78-F7E6-4049-96A2-FE4E997EB246}"/>
          </ac:spMkLst>
        </pc:spChg>
        <pc:spChg chg="add del mod">
          <ac:chgData name="Supriya Swaminathan" userId="426d6cc9eef86d81" providerId="LiveId" clId="{7CD3D2EB-6614-47D6-BBF5-FB979560C51D}" dt="2018-04-08T14:09:42.935" v="264" actId="478"/>
          <ac:spMkLst>
            <pc:docMk/>
            <pc:sldMk cId="547447302" sldId="271"/>
            <ac:spMk id="8" creationId="{CBECC9E0-FF20-4FD3-ABFE-A3E09E0A5FD0}"/>
          </ac:spMkLst>
        </pc:spChg>
        <pc:spChg chg="del">
          <ac:chgData name="Supriya Swaminathan" userId="426d6cc9eef86d81" providerId="LiveId" clId="{7CD3D2EB-6614-47D6-BBF5-FB979560C51D}" dt="2018-04-08T14:09:34.075" v="261" actId="478"/>
          <ac:spMkLst>
            <pc:docMk/>
            <pc:sldMk cId="547447302" sldId="271"/>
            <ac:spMk id="10" creationId="{11F6B28D-C5AF-481B-9B53-F501015E14C9}"/>
          </ac:spMkLst>
        </pc:spChg>
      </pc:sldChg>
      <pc:sldChg chg="addSp delSp modSp">
        <pc:chgData name="Supriya Swaminathan" userId="426d6cc9eef86d81" providerId="LiveId" clId="{7CD3D2EB-6614-47D6-BBF5-FB979560C51D}" dt="2018-04-09T12:31:34.199" v="2964" actId="20577"/>
        <pc:sldMkLst>
          <pc:docMk/>
          <pc:sldMk cId="4033205032" sldId="272"/>
        </pc:sldMkLst>
        <pc:spChg chg="mod">
          <ac:chgData name="Supriya Swaminathan" userId="426d6cc9eef86d81" providerId="LiveId" clId="{7CD3D2EB-6614-47D6-BBF5-FB979560C51D}" dt="2018-04-09T04:02:34.394" v="1200" actId="20577"/>
          <ac:spMkLst>
            <pc:docMk/>
            <pc:sldMk cId="4033205032" sldId="272"/>
            <ac:spMk id="2" creationId="{A81EFB22-98A7-4F3C-A570-7B79A9A252FE}"/>
          </ac:spMkLst>
        </pc:spChg>
        <pc:spChg chg="del mod">
          <ac:chgData name="Supriya Swaminathan" userId="426d6cc9eef86d81" providerId="LiveId" clId="{7CD3D2EB-6614-47D6-BBF5-FB979560C51D}" dt="2018-04-08T14:44:28.478" v="506" actId="478"/>
          <ac:spMkLst>
            <pc:docMk/>
            <pc:sldMk cId="4033205032" sldId="272"/>
            <ac:spMk id="3" creationId="{A08A3CA8-C9EB-4074-86BB-E4FA711515F3}"/>
          </ac:spMkLst>
        </pc:spChg>
        <pc:spChg chg="add del mod">
          <ac:chgData name="Supriya Swaminathan" userId="426d6cc9eef86d81" providerId="LiveId" clId="{7CD3D2EB-6614-47D6-BBF5-FB979560C51D}" dt="2018-04-08T14:44:24.220" v="505" actId="478"/>
          <ac:spMkLst>
            <pc:docMk/>
            <pc:sldMk cId="4033205032" sldId="272"/>
            <ac:spMk id="7" creationId="{A167D61E-AB49-443B-827E-6CFF6170DA71}"/>
          </ac:spMkLst>
        </pc:spChg>
        <pc:spChg chg="del mod">
          <ac:chgData name="Supriya Swaminathan" userId="426d6cc9eef86d81" providerId="LiveId" clId="{7CD3D2EB-6614-47D6-BBF5-FB979560C51D}" dt="2018-04-08T14:44:20.847" v="504" actId="478"/>
          <ac:spMkLst>
            <pc:docMk/>
            <pc:sldMk cId="4033205032" sldId="272"/>
            <ac:spMk id="8" creationId="{DA764333-5A4E-44C6-8D56-ED81E02E401A}"/>
          </ac:spMkLst>
        </pc:spChg>
        <pc:spChg chg="add del mod">
          <ac:chgData name="Supriya Swaminathan" userId="426d6cc9eef86d81" providerId="LiveId" clId="{7CD3D2EB-6614-47D6-BBF5-FB979560C51D}" dt="2018-04-08T14:44:53.923" v="509" actId="478"/>
          <ac:spMkLst>
            <pc:docMk/>
            <pc:sldMk cId="4033205032" sldId="272"/>
            <ac:spMk id="10" creationId="{3D13A96B-0669-4E39-9961-CA2F23C93EA4}"/>
          </ac:spMkLst>
        </pc:spChg>
        <pc:graphicFrameChg chg="add mod modGraphic">
          <ac:chgData name="Supriya Swaminathan" userId="426d6cc9eef86d81" providerId="LiveId" clId="{7CD3D2EB-6614-47D6-BBF5-FB979560C51D}" dt="2018-04-09T12:31:34.199" v="2964" actId="20577"/>
          <ac:graphicFrameMkLst>
            <pc:docMk/>
            <pc:sldMk cId="4033205032" sldId="272"/>
            <ac:graphicFrameMk id="5" creationId="{C27B4F08-F5F1-4370-B267-674D20FC1710}"/>
          </ac:graphicFrameMkLst>
        </pc:graphicFrameChg>
      </pc:sldChg>
      <pc:sldChg chg="del">
        <pc:chgData name="Supriya Swaminathan" userId="426d6cc9eef86d81" providerId="LiveId" clId="{7CD3D2EB-6614-47D6-BBF5-FB979560C51D}" dt="2018-04-08T14:08:28.613" v="238" actId="2696"/>
        <pc:sldMkLst>
          <pc:docMk/>
          <pc:sldMk cId="1839122874" sldId="278"/>
        </pc:sldMkLst>
      </pc:sldChg>
      <pc:sldChg chg="modSp del">
        <pc:chgData name="Supriya Swaminathan" userId="426d6cc9eef86d81" providerId="LiveId" clId="{7CD3D2EB-6614-47D6-BBF5-FB979560C51D}" dt="2018-04-09T08:05:00.325" v="1675" actId="2696"/>
        <pc:sldMkLst>
          <pc:docMk/>
          <pc:sldMk cId="715261797" sldId="279"/>
        </pc:sldMkLst>
        <pc:spChg chg="mod">
          <ac:chgData name="Supriya Swaminathan" userId="426d6cc9eef86d81" providerId="LiveId" clId="{7CD3D2EB-6614-47D6-BBF5-FB979560C51D}" dt="2018-04-08T14:18:32.724" v="324" actId="20577"/>
          <ac:spMkLst>
            <pc:docMk/>
            <pc:sldMk cId="715261797" sldId="279"/>
            <ac:spMk id="2" creationId="{A81EFB22-98A7-4F3C-A570-7B79A9A252FE}"/>
          </ac:spMkLst>
        </pc:spChg>
        <pc:spChg chg="mod">
          <ac:chgData name="Supriya Swaminathan" userId="426d6cc9eef86d81" providerId="LiveId" clId="{7CD3D2EB-6614-47D6-BBF5-FB979560C51D}" dt="2018-04-08T14:18:36.189" v="325" actId="6549"/>
          <ac:spMkLst>
            <pc:docMk/>
            <pc:sldMk cId="715261797" sldId="279"/>
            <ac:spMk id="7" creationId="{D07DE60C-F385-414C-8B4B-3519993CEDFB}"/>
          </ac:spMkLst>
        </pc:spChg>
      </pc:sldChg>
      <pc:sldChg chg="del">
        <pc:chgData name="Supriya Swaminathan" userId="426d6cc9eef86d81" providerId="LiveId" clId="{7CD3D2EB-6614-47D6-BBF5-FB979560C51D}" dt="2018-04-08T14:08:50.926" v="244" actId="2696"/>
        <pc:sldMkLst>
          <pc:docMk/>
          <pc:sldMk cId="2634579934" sldId="280"/>
        </pc:sldMkLst>
      </pc:sldChg>
      <pc:sldChg chg="del">
        <pc:chgData name="Supriya Swaminathan" userId="426d6cc9eef86d81" providerId="LiveId" clId="{7CD3D2EB-6614-47D6-BBF5-FB979560C51D}" dt="2018-04-08T14:08:54.354" v="245" actId="2696"/>
        <pc:sldMkLst>
          <pc:docMk/>
          <pc:sldMk cId="608305009" sldId="281"/>
        </pc:sldMkLst>
      </pc:sldChg>
      <pc:sldChg chg="del">
        <pc:chgData name="Supriya Swaminathan" userId="426d6cc9eef86d81" providerId="LiveId" clId="{7CD3D2EB-6614-47D6-BBF5-FB979560C51D}" dt="2018-04-08T14:08:31.194" v="239" actId="2696"/>
        <pc:sldMkLst>
          <pc:docMk/>
          <pc:sldMk cId="3881213333" sldId="282"/>
        </pc:sldMkLst>
      </pc:sldChg>
      <pc:sldChg chg="del">
        <pc:chgData name="Supriya Swaminathan" userId="426d6cc9eef86d81" providerId="LiveId" clId="{7CD3D2EB-6614-47D6-BBF5-FB979560C51D}" dt="2018-04-09T08:05:22.126" v="1679" actId="2696"/>
        <pc:sldMkLst>
          <pc:docMk/>
          <pc:sldMk cId="4147858617" sldId="283"/>
        </pc:sldMkLst>
      </pc:sldChg>
      <pc:sldChg chg="addSp modSp del">
        <pc:chgData name="Supriya Swaminathan" userId="426d6cc9eef86d81" providerId="LiveId" clId="{7CD3D2EB-6614-47D6-BBF5-FB979560C51D}" dt="2018-04-09T08:06:54.651" v="1682" actId="2696"/>
        <pc:sldMkLst>
          <pc:docMk/>
          <pc:sldMk cId="3203447505" sldId="284"/>
        </pc:sldMkLst>
        <pc:spChg chg="add">
          <ac:chgData name="Supriya Swaminathan" userId="426d6cc9eef86d81" providerId="LiveId" clId="{7CD3D2EB-6614-47D6-BBF5-FB979560C51D}" dt="2018-04-08T14:19:01.920" v="327" actId="1076"/>
          <ac:spMkLst>
            <pc:docMk/>
            <pc:sldMk cId="3203447505" sldId="284"/>
            <ac:spMk id="6" creationId="{ACE07016-F7D9-4C4E-A87C-B36005B277DE}"/>
          </ac:spMkLst>
        </pc:spChg>
        <pc:picChg chg="mod">
          <ac:chgData name="Supriya Swaminathan" userId="426d6cc9eef86d81" providerId="LiveId" clId="{7CD3D2EB-6614-47D6-BBF5-FB979560C51D}" dt="2018-04-08T14:19:36.912" v="331" actId="1076"/>
          <ac:picMkLst>
            <pc:docMk/>
            <pc:sldMk cId="3203447505" sldId="284"/>
            <ac:picMk id="5" creationId="{0542B5A4-9259-403F-B9C3-1AC8E58D3087}"/>
          </ac:picMkLst>
        </pc:picChg>
      </pc:sldChg>
      <pc:sldChg chg="del">
        <pc:chgData name="Supriya Swaminathan" userId="426d6cc9eef86d81" providerId="LiveId" clId="{7CD3D2EB-6614-47D6-BBF5-FB979560C51D}" dt="2018-04-09T08:07:11.653" v="1684" actId="2696"/>
        <pc:sldMkLst>
          <pc:docMk/>
          <pc:sldMk cId="2832943147" sldId="285"/>
        </pc:sldMkLst>
      </pc:sldChg>
      <pc:sldChg chg="addSp delSp modSp add del">
        <pc:chgData name="Supriya Swaminathan" userId="426d6cc9eef86d81" providerId="LiveId" clId="{7CD3D2EB-6614-47D6-BBF5-FB979560C51D}" dt="2018-04-09T12:02:33.459" v="2592" actId="2696"/>
        <pc:sldMkLst>
          <pc:docMk/>
          <pc:sldMk cId="2632790337" sldId="286"/>
        </pc:sldMkLst>
        <pc:spChg chg="mod">
          <ac:chgData name="Supriya Swaminathan" userId="426d6cc9eef86d81" providerId="LiveId" clId="{7CD3D2EB-6614-47D6-BBF5-FB979560C51D}" dt="2018-04-08T13:09:40.464" v="24" actId="20577"/>
          <ac:spMkLst>
            <pc:docMk/>
            <pc:sldMk cId="2632790337" sldId="286"/>
            <ac:spMk id="2" creationId="{FCCC5D44-5522-49D7-8779-DE8DA2C086EB}"/>
          </ac:spMkLst>
        </pc:spChg>
        <pc:spChg chg="del">
          <ac:chgData name="Supriya Swaminathan" userId="426d6cc9eef86d81" providerId="LiveId" clId="{7CD3D2EB-6614-47D6-BBF5-FB979560C51D}" dt="2018-04-08T13:09:33.294" v="7" actId="14100"/>
          <ac:spMkLst>
            <pc:docMk/>
            <pc:sldMk cId="2632790337" sldId="286"/>
            <ac:spMk id="3" creationId="{1D5C2594-8CF6-4C5E-8EC1-22AD5EC2BC6A}"/>
          </ac:spMkLst>
        </pc:spChg>
        <pc:picChg chg="add mod modCrop">
          <ac:chgData name="Supriya Swaminathan" userId="426d6cc9eef86d81" providerId="LiveId" clId="{7CD3D2EB-6614-47D6-BBF5-FB979560C51D}" dt="2018-04-09T04:26:41.369" v="1245" actId="732"/>
          <ac:picMkLst>
            <pc:docMk/>
            <pc:sldMk cId="2632790337" sldId="286"/>
            <ac:picMk id="5" creationId="{322DE36E-6946-47C6-8B52-EC5C0DF468E8}"/>
          </ac:picMkLst>
        </pc:picChg>
      </pc:sldChg>
      <pc:sldChg chg="addSp delSp modSp add del">
        <pc:chgData name="Supriya Swaminathan" userId="426d6cc9eef86d81" providerId="LiveId" clId="{7CD3D2EB-6614-47D6-BBF5-FB979560C51D}" dt="2018-04-09T07:56:08.436" v="1636" actId="2696"/>
        <pc:sldMkLst>
          <pc:docMk/>
          <pc:sldMk cId="2212736454" sldId="287"/>
        </pc:sldMkLst>
        <pc:spChg chg="mod">
          <ac:chgData name="Supriya Swaminathan" userId="426d6cc9eef86d81" providerId="LiveId" clId="{7CD3D2EB-6614-47D6-BBF5-FB979560C51D}" dt="2018-04-08T13:11:49.301" v="50" actId="20577"/>
          <ac:spMkLst>
            <pc:docMk/>
            <pc:sldMk cId="2212736454" sldId="287"/>
            <ac:spMk id="2" creationId="{EE0EC5D7-E07C-4972-9752-C86EBA5DF9AB}"/>
          </ac:spMkLst>
        </pc:spChg>
        <pc:spChg chg="del">
          <ac:chgData name="Supriya Swaminathan" userId="426d6cc9eef86d81" providerId="LiveId" clId="{7CD3D2EB-6614-47D6-BBF5-FB979560C51D}" dt="2018-04-08T13:11:20.690" v="28" actId="20577"/>
          <ac:spMkLst>
            <pc:docMk/>
            <pc:sldMk cId="2212736454" sldId="287"/>
            <ac:spMk id="3" creationId="{A9B65E40-8EBA-4328-A381-FD6087C33271}"/>
          </ac:spMkLst>
        </pc:spChg>
        <pc:spChg chg="add mod">
          <ac:chgData name="Supriya Swaminathan" userId="426d6cc9eef86d81" providerId="LiveId" clId="{7CD3D2EB-6614-47D6-BBF5-FB979560C51D}" dt="2018-04-08T15:43:53.662" v="976" actId="6549"/>
          <ac:spMkLst>
            <pc:docMk/>
            <pc:sldMk cId="2212736454" sldId="287"/>
            <ac:spMk id="3" creationId="{E4209542-E1F5-4F7A-B659-5953834A0E05}"/>
          </ac:spMkLst>
        </pc:spChg>
        <pc:graphicFrameChg chg="add del mod">
          <ac:chgData name="Supriya Swaminathan" userId="426d6cc9eef86d81" providerId="LiveId" clId="{7CD3D2EB-6614-47D6-BBF5-FB979560C51D}" dt="2018-04-09T04:50:20.550" v="1355" actId="1032"/>
          <ac:graphicFrameMkLst>
            <pc:docMk/>
            <pc:sldMk cId="2212736454" sldId="287"/>
            <ac:graphicFrameMk id="6" creationId="{3DABAF6E-DFBC-4F09-8E97-7D28B9049605}"/>
          </ac:graphicFrameMkLst>
        </pc:graphicFrameChg>
        <pc:picChg chg="add mod">
          <ac:chgData name="Supriya Swaminathan" userId="426d6cc9eef86d81" providerId="LiveId" clId="{7CD3D2EB-6614-47D6-BBF5-FB979560C51D}" dt="2018-04-08T15:40:19.926" v="957" actId="1076"/>
          <ac:picMkLst>
            <pc:docMk/>
            <pc:sldMk cId="2212736454" sldId="287"/>
            <ac:picMk id="5" creationId="{46D552EB-4984-4900-ACF8-492278EB3A42}"/>
          </ac:picMkLst>
        </pc:picChg>
      </pc:sldChg>
      <pc:sldChg chg="addSp delSp modSp add del ord">
        <pc:chgData name="Supriya Swaminathan" userId="426d6cc9eef86d81" providerId="LiveId" clId="{7CD3D2EB-6614-47D6-BBF5-FB979560C51D}" dt="2018-04-09T04:45:08.289" v="1335" actId="2696"/>
        <pc:sldMkLst>
          <pc:docMk/>
          <pc:sldMk cId="989961529" sldId="288"/>
        </pc:sldMkLst>
        <pc:spChg chg="mod">
          <ac:chgData name="Supriya Swaminathan" userId="426d6cc9eef86d81" providerId="LiveId" clId="{7CD3D2EB-6614-47D6-BBF5-FB979560C51D}" dt="2018-04-08T15:07:48.089" v="611" actId="20577"/>
          <ac:spMkLst>
            <pc:docMk/>
            <pc:sldMk cId="989961529" sldId="288"/>
            <ac:spMk id="2" creationId="{4A15AFF3-95F4-4067-89E3-A3AD43158F9B}"/>
          </ac:spMkLst>
        </pc:spChg>
        <pc:spChg chg="mod">
          <ac:chgData name="Supriya Swaminathan" userId="426d6cc9eef86d81" providerId="LiveId" clId="{7CD3D2EB-6614-47D6-BBF5-FB979560C51D}" dt="2018-04-09T04:39:47.705" v="1301" actId="20577"/>
          <ac:spMkLst>
            <pc:docMk/>
            <pc:sldMk cId="989961529" sldId="288"/>
            <ac:spMk id="3" creationId="{4E8D6ADF-22EF-4AF7-AE8A-A449835944DD}"/>
          </ac:spMkLst>
        </pc:spChg>
        <pc:graphicFrameChg chg="add del mod">
          <ac:chgData name="Supriya Swaminathan" userId="426d6cc9eef86d81" providerId="LiveId" clId="{7CD3D2EB-6614-47D6-BBF5-FB979560C51D}" dt="2018-04-09T04:36:16.891" v="1264" actId="2696"/>
          <ac:graphicFrameMkLst>
            <pc:docMk/>
            <pc:sldMk cId="989961529" sldId="288"/>
            <ac:graphicFrameMk id="5" creationId="{7ECEAFB2-2D3B-41F6-A7D9-1E044C272AB6}"/>
          </ac:graphicFrameMkLst>
        </pc:graphicFrameChg>
        <pc:graphicFrameChg chg="add del">
          <ac:chgData name="Supriya Swaminathan" userId="426d6cc9eef86d81" providerId="LiveId" clId="{7CD3D2EB-6614-47D6-BBF5-FB979560C51D}" dt="2018-04-09T04:39:59.147" v="1303" actId="2696"/>
          <ac:graphicFrameMkLst>
            <pc:docMk/>
            <pc:sldMk cId="989961529" sldId="288"/>
            <ac:graphicFrameMk id="6" creationId="{23B4C4BC-0871-47A7-A505-C15B4D5EFAB1}"/>
          </ac:graphicFrameMkLst>
        </pc:graphicFrameChg>
      </pc:sldChg>
      <pc:sldChg chg="add del">
        <pc:chgData name="Supriya Swaminathan" userId="426d6cc9eef86d81" providerId="LiveId" clId="{7CD3D2EB-6614-47D6-BBF5-FB979560C51D}" dt="2018-04-08T13:14:53.992" v="85" actId="2696"/>
        <pc:sldMkLst>
          <pc:docMk/>
          <pc:sldMk cId="3938946881" sldId="288"/>
        </pc:sldMkLst>
      </pc:sldChg>
      <pc:sldChg chg="addSp delSp modSp add del">
        <pc:chgData name="Supriya Swaminathan" userId="426d6cc9eef86d81" providerId="LiveId" clId="{7CD3D2EB-6614-47D6-BBF5-FB979560C51D}" dt="2018-04-09T08:00:01.014" v="1641" actId="2696"/>
        <pc:sldMkLst>
          <pc:docMk/>
          <pc:sldMk cId="3054880938" sldId="289"/>
        </pc:sldMkLst>
        <pc:spChg chg="mod">
          <ac:chgData name="Supriya Swaminathan" userId="426d6cc9eef86d81" providerId="LiveId" clId="{7CD3D2EB-6614-47D6-BBF5-FB979560C51D}" dt="2018-04-08T13:46:49.549" v="173" actId="20577"/>
          <ac:spMkLst>
            <pc:docMk/>
            <pc:sldMk cId="3054880938" sldId="289"/>
            <ac:spMk id="2" creationId="{F838F379-0A1C-4F78-AB15-0895BC117DDB}"/>
          </ac:spMkLst>
        </pc:spChg>
        <pc:spChg chg="add mod">
          <ac:chgData name="Supriya Swaminathan" userId="426d6cc9eef86d81" providerId="LiveId" clId="{7CD3D2EB-6614-47D6-BBF5-FB979560C51D}" dt="2018-04-08T15:36:20.947" v="952" actId="13926"/>
          <ac:spMkLst>
            <pc:docMk/>
            <pc:sldMk cId="3054880938" sldId="289"/>
            <ac:spMk id="3" creationId="{0B6756E9-0B4F-4873-B7BB-4A91A31F8EFD}"/>
          </ac:spMkLst>
        </pc:spChg>
        <pc:spChg chg="del">
          <ac:chgData name="Supriya Swaminathan" userId="426d6cc9eef86d81" providerId="LiveId" clId="{7CD3D2EB-6614-47D6-BBF5-FB979560C51D}" dt="2018-04-08T13:15:41.137" v="115" actId="14100"/>
          <ac:spMkLst>
            <pc:docMk/>
            <pc:sldMk cId="3054880938" sldId="289"/>
            <ac:spMk id="3" creationId="{3D65174C-4814-4764-9B0B-886531CA4065}"/>
          </ac:spMkLst>
        </pc:spChg>
        <pc:spChg chg="add del mod">
          <ac:chgData name="Supriya Swaminathan" userId="426d6cc9eef86d81" providerId="LiveId" clId="{7CD3D2EB-6614-47D6-BBF5-FB979560C51D}" dt="2018-04-08T13:55:30.673" v="178" actId="14100"/>
          <ac:spMkLst>
            <pc:docMk/>
            <pc:sldMk cId="3054880938" sldId="289"/>
            <ac:spMk id="7" creationId="{C7B8609A-32A0-4321-AA59-02D52C3A2E21}"/>
          </ac:spMkLst>
        </pc:spChg>
        <pc:picChg chg="add del mod">
          <ac:chgData name="Supriya Swaminathan" userId="426d6cc9eef86d81" providerId="LiveId" clId="{7CD3D2EB-6614-47D6-BBF5-FB979560C51D}" dt="2018-04-08T13:51:23.876" v="177" actId="478"/>
          <ac:picMkLst>
            <pc:docMk/>
            <pc:sldMk cId="3054880938" sldId="289"/>
            <ac:picMk id="5" creationId="{4CC71EAA-7AE8-4786-B1FC-8CF048CB1034}"/>
          </ac:picMkLst>
        </pc:picChg>
        <pc:picChg chg="add mod">
          <ac:chgData name="Supriya Swaminathan" userId="426d6cc9eef86d81" providerId="LiveId" clId="{7CD3D2EB-6614-47D6-BBF5-FB979560C51D}" dt="2018-04-08T13:55:47.403" v="181" actId="14100"/>
          <ac:picMkLst>
            <pc:docMk/>
            <pc:sldMk cId="3054880938" sldId="289"/>
            <ac:picMk id="1026" creationId="{E12E9B39-C2B2-4C0E-A2AB-91F1C4A84542}"/>
          </ac:picMkLst>
        </pc:picChg>
      </pc:sldChg>
      <pc:sldChg chg="addSp delSp modSp add del">
        <pc:chgData name="Supriya Swaminathan" userId="426d6cc9eef86d81" providerId="LiveId" clId="{7CD3D2EB-6614-47D6-BBF5-FB979560C51D}" dt="2018-04-09T08:00:14.830" v="1643" actId="2696"/>
        <pc:sldMkLst>
          <pc:docMk/>
          <pc:sldMk cId="516473247" sldId="290"/>
        </pc:sldMkLst>
        <pc:spChg chg="mod">
          <ac:chgData name="Supriya Swaminathan" userId="426d6cc9eef86d81" providerId="LiveId" clId="{7CD3D2EB-6614-47D6-BBF5-FB979560C51D}" dt="2018-04-08T13:46:17.164" v="159" actId="20577"/>
          <ac:spMkLst>
            <pc:docMk/>
            <pc:sldMk cId="516473247" sldId="290"/>
            <ac:spMk id="2" creationId="{B27A92A9-87FC-4422-A7EC-CF95E3C250E2}"/>
          </ac:spMkLst>
        </pc:spChg>
        <pc:spChg chg="del">
          <ac:chgData name="Supriya Swaminathan" userId="426d6cc9eef86d81" providerId="LiveId" clId="{7CD3D2EB-6614-47D6-BBF5-FB979560C51D}" dt="2018-04-08T13:45:05.724" v="120" actId="20577"/>
          <ac:spMkLst>
            <pc:docMk/>
            <pc:sldMk cId="516473247" sldId="290"/>
            <ac:spMk id="3" creationId="{30D4219C-6BE7-473B-B6BA-D286874D2AFE}"/>
          </ac:spMkLst>
        </pc:spChg>
        <pc:picChg chg="add mod">
          <ac:chgData name="Supriya Swaminathan" userId="426d6cc9eef86d81" providerId="LiveId" clId="{7CD3D2EB-6614-47D6-BBF5-FB979560C51D}" dt="2018-04-08T13:45:45.686" v="130" actId="1076"/>
          <ac:picMkLst>
            <pc:docMk/>
            <pc:sldMk cId="516473247" sldId="290"/>
            <ac:picMk id="5" creationId="{0C751B42-C9DE-487F-895B-EDA245FDF7DB}"/>
          </ac:picMkLst>
        </pc:picChg>
        <pc:picChg chg="add mod">
          <ac:chgData name="Supriya Swaminathan" userId="426d6cc9eef86d81" providerId="LiveId" clId="{7CD3D2EB-6614-47D6-BBF5-FB979560C51D}" dt="2018-04-08T13:46:05.835" v="134" actId="1076"/>
          <ac:picMkLst>
            <pc:docMk/>
            <pc:sldMk cId="516473247" sldId="290"/>
            <ac:picMk id="6" creationId="{359AF7A7-BC6B-4FAB-9F3C-EF8546AE34C6}"/>
          </ac:picMkLst>
        </pc:picChg>
        <pc:picChg chg="add mod">
          <ac:chgData name="Supriya Swaminathan" userId="426d6cc9eef86d81" providerId="LiveId" clId="{7CD3D2EB-6614-47D6-BBF5-FB979560C51D}" dt="2018-04-08T13:45:54.888" v="132" actId="1076"/>
          <ac:picMkLst>
            <pc:docMk/>
            <pc:sldMk cId="516473247" sldId="290"/>
            <ac:picMk id="7" creationId="{C68264E1-7159-4F32-8482-A444D6D50710}"/>
          </ac:picMkLst>
        </pc:picChg>
      </pc:sldChg>
      <pc:sldChg chg="addSp delSp modSp add">
        <pc:chgData name="Supriya Swaminathan" userId="426d6cc9eef86d81" providerId="LiveId" clId="{7CD3D2EB-6614-47D6-BBF5-FB979560C51D}" dt="2018-04-09T12:35:36.066" v="3032" actId="115"/>
        <pc:sldMkLst>
          <pc:docMk/>
          <pc:sldMk cId="355590973" sldId="291"/>
        </pc:sldMkLst>
        <pc:spChg chg="mod">
          <ac:chgData name="Supriya Swaminathan" userId="426d6cc9eef86d81" providerId="LiveId" clId="{7CD3D2EB-6614-47D6-BBF5-FB979560C51D}" dt="2018-04-08T14:02:09.429" v="203" actId="20577"/>
          <ac:spMkLst>
            <pc:docMk/>
            <pc:sldMk cId="355590973" sldId="291"/>
            <ac:spMk id="2" creationId="{02C035BA-3C58-4C3F-85A4-EBDB2953914B}"/>
          </ac:spMkLst>
        </pc:spChg>
        <pc:spChg chg="del">
          <ac:chgData name="Supriya Swaminathan" userId="426d6cc9eef86d81" providerId="LiveId" clId="{7CD3D2EB-6614-47D6-BBF5-FB979560C51D}" dt="2018-04-08T14:03:39.861" v="207" actId="478"/>
          <ac:spMkLst>
            <pc:docMk/>
            <pc:sldMk cId="355590973" sldId="291"/>
            <ac:spMk id="3" creationId="{16885A60-3EA6-4663-AF58-CD31DD146352}"/>
          </ac:spMkLst>
        </pc:spChg>
        <pc:spChg chg="mod">
          <ac:chgData name="Supriya Swaminathan" userId="426d6cc9eef86d81" providerId="LiveId" clId="{7CD3D2EB-6614-47D6-BBF5-FB979560C51D}" dt="2018-04-08T14:04:44.885" v="213" actId="14100"/>
          <ac:spMkLst>
            <pc:docMk/>
            <pc:sldMk cId="355590973" sldId="291"/>
            <ac:spMk id="4" creationId="{88CE508A-A453-480D-868A-B492C5913CAE}"/>
          </ac:spMkLst>
        </pc:spChg>
        <pc:spChg chg="add del">
          <ac:chgData name="Supriya Swaminathan" userId="426d6cc9eef86d81" providerId="LiveId" clId="{7CD3D2EB-6614-47D6-BBF5-FB979560C51D}" dt="2018-04-08T14:02:37.915" v="205" actId="14100"/>
          <ac:spMkLst>
            <pc:docMk/>
            <pc:sldMk cId="355590973" sldId="291"/>
            <ac:spMk id="5" creationId="{7712991D-445E-41AD-8A77-97195B9579C4}"/>
          </ac:spMkLst>
        </pc:spChg>
        <pc:spChg chg="add del">
          <ac:chgData name="Supriya Swaminathan" userId="426d6cc9eef86d81" providerId="LiveId" clId="{7CD3D2EB-6614-47D6-BBF5-FB979560C51D}" dt="2018-04-08T14:02:37.915" v="205" actId="14100"/>
          <ac:spMkLst>
            <pc:docMk/>
            <pc:sldMk cId="355590973" sldId="291"/>
            <ac:spMk id="6" creationId="{92D109B5-0E2C-42B6-A679-68415AA06174}"/>
          </ac:spMkLst>
        </pc:spChg>
        <pc:spChg chg="add del">
          <ac:chgData name="Supriya Swaminathan" userId="426d6cc9eef86d81" providerId="LiveId" clId="{7CD3D2EB-6614-47D6-BBF5-FB979560C51D}" dt="2018-04-08T14:02:37.915" v="205" actId="14100"/>
          <ac:spMkLst>
            <pc:docMk/>
            <pc:sldMk cId="355590973" sldId="291"/>
            <ac:spMk id="7" creationId="{AA34BAC6-772B-402F-84A5-8F880FFAD7CB}"/>
          </ac:spMkLst>
        </pc:spChg>
        <pc:spChg chg="add del mod">
          <ac:chgData name="Supriya Swaminathan" userId="426d6cc9eef86d81" providerId="LiveId" clId="{7CD3D2EB-6614-47D6-BBF5-FB979560C51D}" dt="2018-04-08T15:17:59.603" v="715" actId="478"/>
          <ac:spMkLst>
            <pc:docMk/>
            <pc:sldMk cId="355590973" sldId="291"/>
            <ac:spMk id="8" creationId="{3DC29B0C-07FB-4936-856E-4B3938763EAC}"/>
          </ac:spMkLst>
        </pc:spChg>
        <pc:spChg chg="add del mod">
          <ac:chgData name="Supriya Swaminathan" userId="426d6cc9eef86d81" providerId="LiveId" clId="{7CD3D2EB-6614-47D6-BBF5-FB979560C51D}" dt="2018-04-08T15:17:35.830" v="712" actId="478"/>
          <ac:spMkLst>
            <pc:docMk/>
            <pc:sldMk cId="355590973" sldId="291"/>
            <ac:spMk id="9" creationId="{299D8E25-BD82-4438-92FA-E5C805BC768A}"/>
          </ac:spMkLst>
        </pc:spChg>
        <pc:spChg chg="add del mod">
          <ac:chgData name="Supriya Swaminathan" userId="426d6cc9eef86d81" providerId="LiveId" clId="{7CD3D2EB-6614-47D6-BBF5-FB979560C51D}" dt="2018-04-08T15:17:43.293" v="714" actId="478"/>
          <ac:spMkLst>
            <pc:docMk/>
            <pc:sldMk cId="355590973" sldId="291"/>
            <ac:spMk id="10" creationId="{3D7EA8FF-CB4C-4CB8-AFA5-B282F35EDB62}"/>
          </ac:spMkLst>
        </pc:spChg>
        <pc:spChg chg="add del mod">
          <ac:chgData name="Supriya Swaminathan" userId="426d6cc9eef86d81" providerId="LiveId" clId="{7CD3D2EB-6614-47D6-BBF5-FB979560C51D}" dt="2018-04-08T15:17:59.603" v="715" actId="478"/>
          <ac:spMkLst>
            <pc:docMk/>
            <pc:sldMk cId="355590973" sldId="291"/>
            <ac:spMk id="11" creationId="{50496710-DC5F-4D15-8AAF-D846F1DF5A62}"/>
          </ac:spMkLst>
        </pc:spChg>
        <pc:spChg chg="add del mod">
          <ac:chgData name="Supriya Swaminathan" userId="426d6cc9eef86d81" providerId="LiveId" clId="{7CD3D2EB-6614-47D6-BBF5-FB979560C51D}" dt="2018-04-08T15:17:59.603" v="715" actId="478"/>
          <ac:spMkLst>
            <pc:docMk/>
            <pc:sldMk cId="355590973" sldId="291"/>
            <ac:spMk id="12" creationId="{70D69A6B-BCEF-4279-BE0F-7AF469874DCF}"/>
          </ac:spMkLst>
        </pc:spChg>
        <pc:spChg chg="add del mod">
          <ac:chgData name="Supriya Swaminathan" userId="426d6cc9eef86d81" providerId="LiveId" clId="{7CD3D2EB-6614-47D6-BBF5-FB979560C51D}" dt="2018-04-08T15:17:59.603" v="715" actId="478"/>
          <ac:spMkLst>
            <pc:docMk/>
            <pc:sldMk cId="355590973" sldId="291"/>
            <ac:spMk id="13" creationId="{40FF3223-2EFB-4A18-B9CC-534B42D6D694}"/>
          </ac:spMkLst>
        </pc:spChg>
        <pc:spChg chg="add del mod">
          <ac:chgData name="Supriya Swaminathan" userId="426d6cc9eef86d81" providerId="LiveId" clId="{7CD3D2EB-6614-47D6-BBF5-FB979560C51D}" dt="2018-04-08T15:17:59.603" v="715" actId="478"/>
          <ac:spMkLst>
            <pc:docMk/>
            <pc:sldMk cId="355590973" sldId="291"/>
            <ac:spMk id="14" creationId="{F03A5676-C020-411A-B184-10CE9028C114}"/>
          </ac:spMkLst>
        </pc:spChg>
        <pc:spChg chg="add del mod">
          <ac:chgData name="Supriya Swaminathan" userId="426d6cc9eef86d81" providerId="LiveId" clId="{7CD3D2EB-6614-47D6-BBF5-FB979560C51D}" dt="2018-04-08T15:17:59.603" v="715" actId="478"/>
          <ac:spMkLst>
            <pc:docMk/>
            <pc:sldMk cId="355590973" sldId="291"/>
            <ac:spMk id="15" creationId="{ED3E5DA9-19E4-4720-A75B-02474E153BAC}"/>
          </ac:spMkLst>
        </pc:spChg>
        <pc:grpChg chg="add del mod">
          <ac:chgData name="Supriya Swaminathan" userId="426d6cc9eef86d81" providerId="LiveId" clId="{7CD3D2EB-6614-47D6-BBF5-FB979560C51D}" dt="2018-04-08T15:17:38.351" v="713" actId="478"/>
          <ac:grpSpMkLst>
            <pc:docMk/>
            <pc:sldMk cId="355590973" sldId="291"/>
            <ac:grpSpMk id="16" creationId="{75684849-E0CF-4E51-8546-3F89B9EE2DCE}"/>
          </ac:grpSpMkLst>
        </pc:grpChg>
        <pc:grpChg chg="add del mod">
          <ac:chgData name="Supriya Swaminathan" userId="426d6cc9eef86d81" providerId="LiveId" clId="{7CD3D2EB-6614-47D6-BBF5-FB979560C51D}" dt="2018-04-08T15:17:59.603" v="715" actId="478"/>
          <ac:grpSpMkLst>
            <pc:docMk/>
            <pc:sldMk cId="355590973" sldId="291"/>
            <ac:grpSpMk id="19" creationId="{376DB552-A256-45D3-B20F-B62138FCDA3E}"/>
          </ac:grpSpMkLst>
        </pc:grpChg>
        <pc:grpChg chg="add del mod">
          <ac:chgData name="Supriya Swaminathan" userId="426d6cc9eef86d81" providerId="LiveId" clId="{7CD3D2EB-6614-47D6-BBF5-FB979560C51D}" dt="2018-04-08T15:17:59.603" v="715" actId="478"/>
          <ac:grpSpMkLst>
            <pc:docMk/>
            <pc:sldMk cId="355590973" sldId="291"/>
            <ac:grpSpMk id="22" creationId="{9979982B-5EBA-440F-99FF-4DD61D8D0020}"/>
          </ac:grpSpMkLst>
        </pc:grpChg>
        <pc:grpChg chg="add del mod">
          <ac:chgData name="Supriya Swaminathan" userId="426d6cc9eef86d81" providerId="LiveId" clId="{7CD3D2EB-6614-47D6-BBF5-FB979560C51D}" dt="2018-04-08T15:17:59.603" v="715" actId="478"/>
          <ac:grpSpMkLst>
            <pc:docMk/>
            <pc:sldMk cId="355590973" sldId="291"/>
            <ac:grpSpMk id="25" creationId="{19594688-627C-4E3F-9679-201A25DB5C54}"/>
          </ac:grpSpMkLst>
        </pc:grpChg>
        <pc:graphicFrameChg chg="add mod modGraphic">
          <ac:chgData name="Supriya Swaminathan" userId="426d6cc9eef86d81" providerId="LiveId" clId="{7CD3D2EB-6614-47D6-BBF5-FB979560C51D}" dt="2018-04-09T12:35:36.066" v="3032" actId="115"/>
          <ac:graphicFrameMkLst>
            <pc:docMk/>
            <pc:sldMk cId="355590973" sldId="291"/>
            <ac:graphicFrameMk id="3" creationId="{4BB4CB4D-8E37-4F18-B5BC-EB9DCED39262}"/>
          </ac:graphicFrameMkLst>
        </pc:graphicFrameChg>
        <pc:graphicFrameChg chg="add del mod">
          <ac:chgData name="Supriya Swaminathan" userId="426d6cc9eef86d81" providerId="LiveId" clId="{7CD3D2EB-6614-47D6-BBF5-FB979560C51D}" dt="2018-04-09T11:31:50.124" v="2174" actId="1032"/>
          <ac:graphicFrameMkLst>
            <pc:docMk/>
            <pc:sldMk cId="355590973" sldId="291"/>
            <ac:graphicFrameMk id="5" creationId="{493AB589-A0F4-4F5C-BE9B-609220EEB361}"/>
          </ac:graphicFrameMkLst>
        </pc:graphicFrameChg>
      </pc:sldChg>
      <pc:sldChg chg="addSp delSp modSp add del">
        <pc:chgData name="Supriya Swaminathan" userId="426d6cc9eef86d81" providerId="LiveId" clId="{7CD3D2EB-6614-47D6-BBF5-FB979560C51D}" dt="2018-04-09T12:53:48.711" v="3129" actId="2696"/>
        <pc:sldMkLst>
          <pc:docMk/>
          <pc:sldMk cId="88957697" sldId="292"/>
        </pc:sldMkLst>
        <pc:spChg chg="mod">
          <ac:chgData name="Supriya Swaminathan" userId="426d6cc9eef86d81" providerId="LiveId" clId="{7CD3D2EB-6614-47D6-BBF5-FB979560C51D}" dt="2018-04-08T14:09:14.910" v="258" actId="20577"/>
          <ac:spMkLst>
            <pc:docMk/>
            <pc:sldMk cId="88957697" sldId="292"/>
            <ac:spMk id="2" creationId="{127C1E62-4059-412C-8A67-57181E1769DB}"/>
          </ac:spMkLst>
        </pc:spChg>
        <pc:spChg chg="del mod">
          <ac:chgData name="Supriya Swaminathan" userId="426d6cc9eef86d81" providerId="LiveId" clId="{7CD3D2EB-6614-47D6-BBF5-FB979560C51D}" dt="2018-04-09T12:46:23.234" v="3037" actId="478"/>
          <ac:spMkLst>
            <pc:docMk/>
            <pc:sldMk cId="88957697" sldId="292"/>
            <ac:spMk id="4" creationId="{7A0CE25B-05D0-4A11-9410-B4EA9D51FCD3}"/>
          </ac:spMkLst>
        </pc:spChg>
        <pc:spChg chg="add del mod">
          <ac:chgData name="Supriya Swaminathan" userId="426d6cc9eef86d81" providerId="LiveId" clId="{7CD3D2EB-6614-47D6-BBF5-FB979560C51D}" dt="2018-04-09T12:46:50.527" v="3041" actId="478"/>
          <ac:spMkLst>
            <pc:docMk/>
            <pc:sldMk cId="88957697" sldId="292"/>
            <ac:spMk id="6" creationId="{79BF2255-C3C3-40D2-B6DE-4EB989C4AC65}"/>
          </ac:spMkLst>
        </pc:spChg>
        <pc:spChg chg="add del">
          <ac:chgData name="Supriya Swaminathan" userId="426d6cc9eef86d81" providerId="LiveId" clId="{7CD3D2EB-6614-47D6-BBF5-FB979560C51D}" dt="2018-04-09T12:46:56.055" v="3043" actId="478"/>
          <ac:spMkLst>
            <pc:docMk/>
            <pc:sldMk cId="88957697" sldId="292"/>
            <ac:spMk id="7" creationId="{A743442C-89AB-4752-848C-1675582ECBE0}"/>
          </ac:spMkLst>
        </pc:spChg>
      </pc:sldChg>
      <pc:sldChg chg="addSp delSp modSp add del">
        <pc:chgData name="Supriya Swaminathan" userId="426d6cc9eef86d81" providerId="LiveId" clId="{7CD3D2EB-6614-47D6-BBF5-FB979560C51D}" dt="2018-04-09T04:44:47.452" v="1334" actId="2696"/>
        <pc:sldMkLst>
          <pc:docMk/>
          <pc:sldMk cId="1976451211" sldId="293"/>
        </pc:sldMkLst>
        <pc:spChg chg="del mod">
          <ac:chgData name="Supriya Swaminathan" userId="426d6cc9eef86d81" providerId="LiveId" clId="{7CD3D2EB-6614-47D6-BBF5-FB979560C51D}" dt="2018-04-09T04:39:26.645" v="1298" actId="478"/>
          <ac:spMkLst>
            <pc:docMk/>
            <pc:sldMk cId="1976451211" sldId="293"/>
            <ac:spMk id="3" creationId="{62714CD9-1BDF-440B-BDC9-9D8788C08044}"/>
          </ac:spMkLst>
        </pc:spChg>
        <pc:spChg chg="del">
          <ac:chgData name="Supriya Swaminathan" userId="426d6cc9eef86d81" providerId="LiveId" clId="{7CD3D2EB-6614-47D6-BBF5-FB979560C51D}" dt="2018-04-09T04:36:20.287" v="1265" actId="2696"/>
          <ac:spMkLst>
            <pc:docMk/>
            <pc:sldMk cId="1976451211" sldId="293"/>
            <ac:spMk id="5" creationId="{8423E2AE-9FAD-4783-AF48-A7D8228F6C8A}"/>
          </ac:spMkLst>
        </pc:spChg>
        <pc:spChg chg="add">
          <ac:chgData name="Supriya Swaminathan" userId="426d6cc9eef86d81" providerId="LiveId" clId="{7CD3D2EB-6614-47D6-BBF5-FB979560C51D}" dt="2018-04-09T04:37:09.150" v="1274" actId="2696"/>
          <ac:spMkLst>
            <pc:docMk/>
            <pc:sldMk cId="1976451211" sldId="293"/>
            <ac:spMk id="9" creationId="{89A135F9-A9C7-4BC9-A12D-618B75B99309}"/>
          </ac:spMkLst>
        </pc:spChg>
        <pc:spChg chg="add">
          <ac:chgData name="Supriya Swaminathan" userId="426d6cc9eef86d81" providerId="LiveId" clId="{7CD3D2EB-6614-47D6-BBF5-FB979560C51D}" dt="2018-04-09T04:37:09.150" v="1274" actId="2696"/>
          <ac:spMkLst>
            <pc:docMk/>
            <pc:sldMk cId="1976451211" sldId="293"/>
            <ac:spMk id="10" creationId="{564AE665-2155-4310-8C87-A6C8757248B6}"/>
          </ac:spMkLst>
        </pc:spChg>
        <pc:spChg chg="add">
          <ac:chgData name="Supriya Swaminathan" userId="426d6cc9eef86d81" providerId="LiveId" clId="{7CD3D2EB-6614-47D6-BBF5-FB979560C51D}" dt="2018-04-09T04:37:09.150" v="1274" actId="2696"/>
          <ac:spMkLst>
            <pc:docMk/>
            <pc:sldMk cId="1976451211" sldId="293"/>
            <ac:spMk id="11" creationId="{9404635A-A6FE-46F4-A1B3-29072CCCBA5E}"/>
          </ac:spMkLst>
        </pc:spChg>
        <pc:spChg chg="add">
          <ac:chgData name="Supriya Swaminathan" userId="426d6cc9eef86d81" providerId="LiveId" clId="{7CD3D2EB-6614-47D6-BBF5-FB979560C51D}" dt="2018-04-09T04:37:09.150" v="1274" actId="2696"/>
          <ac:spMkLst>
            <pc:docMk/>
            <pc:sldMk cId="1976451211" sldId="293"/>
            <ac:spMk id="12" creationId="{734588CD-40BE-4C24-9610-93EF11902344}"/>
          </ac:spMkLst>
        </pc:spChg>
        <pc:spChg chg="add del mod">
          <ac:chgData name="Supriya Swaminathan" userId="426d6cc9eef86d81" providerId="LiveId" clId="{7CD3D2EB-6614-47D6-BBF5-FB979560C51D}" dt="2018-04-09T04:39:29.529" v="1299" actId="478"/>
          <ac:spMkLst>
            <pc:docMk/>
            <pc:sldMk cId="1976451211" sldId="293"/>
            <ac:spMk id="14" creationId="{48734D63-6843-48D4-821C-4B427D08A12E}"/>
          </ac:spMkLst>
        </pc:spChg>
        <pc:grpChg chg="add del mod">
          <ac:chgData name="Supriya Swaminathan" userId="426d6cc9eef86d81" providerId="LiveId" clId="{7CD3D2EB-6614-47D6-BBF5-FB979560C51D}" dt="2018-04-09T04:37:32.762" v="1279" actId="478"/>
          <ac:grpSpMkLst>
            <pc:docMk/>
            <pc:sldMk cId="1976451211" sldId="293"/>
            <ac:grpSpMk id="7" creationId="{06884BEB-AF78-4402-B15F-B2A3EDFAE99E}"/>
          </ac:grpSpMkLst>
        </pc:grpChg>
        <pc:grpChg chg="add del mod">
          <ac:chgData name="Supriya Swaminathan" userId="426d6cc9eef86d81" providerId="LiveId" clId="{7CD3D2EB-6614-47D6-BBF5-FB979560C51D}" dt="2018-04-09T04:37:34.121" v="1280" actId="478"/>
          <ac:grpSpMkLst>
            <pc:docMk/>
            <pc:sldMk cId="1976451211" sldId="293"/>
            <ac:grpSpMk id="8" creationId="{1C992918-388F-406F-8EE1-33FAACD9CC88}"/>
          </ac:grpSpMkLst>
        </pc:grpChg>
        <pc:graphicFrameChg chg="add mod">
          <ac:chgData name="Supriya Swaminathan" userId="426d6cc9eef86d81" providerId="LiveId" clId="{7CD3D2EB-6614-47D6-BBF5-FB979560C51D}" dt="2018-04-09T04:39:39.226" v="1300" actId="1076"/>
          <ac:graphicFrameMkLst>
            <pc:docMk/>
            <pc:sldMk cId="1976451211" sldId="293"/>
            <ac:graphicFrameMk id="6" creationId="{4B57187A-AAB7-4E0D-A21A-166F225B9507}"/>
          </ac:graphicFrameMkLst>
        </pc:graphicFrameChg>
      </pc:sldChg>
      <pc:sldChg chg="add del">
        <pc:chgData name="Supriya Swaminathan" userId="426d6cc9eef86d81" providerId="LiveId" clId="{7CD3D2EB-6614-47D6-BBF5-FB979560C51D}" dt="2018-04-08T15:33:53.186" v="933" actId="2696"/>
        <pc:sldMkLst>
          <pc:docMk/>
          <pc:sldMk cId="3633424271" sldId="293"/>
        </pc:sldMkLst>
      </pc:sldChg>
      <pc:sldChg chg="addSp delSp modSp add">
        <pc:chgData name="Supriya Swaminathan" userId="426d6cc9eef86d81" providerId="LiveId" clId="{7CD3D2EB-6614-47D6-BBF5-FB979560C51D}" dt="2018-04-09T12:26:34.625" v="2928" actId="20577"/>
        <pc:sldMkLst>
          <pc:docMk/>
          <pc:sldMk cId="3679816996" sldId="294"/>
        </pc:sldMkLst>
        <pc:spChg chg="mod">
          <ac:chgData name="Supriya Swaminathan" userId="426d6cc9eef86d81" providerId="LiveId" clId="{7CD3D2EB-6614-47D6-BBF5-FB979560C51D}" dt="2018-04-09T04:44:30.600" v="1333" actId="20577"/>
          <ac:spMkLst>
            <pc:docMk/>
            <pc:sldMk cId="3679816996" sldId="294"/>
            <ac:spMk id="2" creationId="{B43878AD-5C13-40F8-B126-DF2E4D981743}"/>
          </ac:spMkLst>
        </pc:spChg>
        <pc:spChg chg="mod">
          <ac:chgData name="Supriya Swaminathan" userId="426d6cc9eef86d81" providerId="LiveId" clId="{7CD3D2EB-6614-47D6-BBF5-FB979560C51D}" dt="2018-04-09T12:23:37.455" v="2882" actId="14100"/>
          <ac:spMkLst>
            <pc:docMk/>
            <pc:sldMk cId="3679816996" sldId="294"/>
            <ac:spMk id="3" creationId="{9E4B906A-1CB3-44A4-A682-2E6768334215}"/>
          </ac:spMkLst>
        </pc:spChg>
        <pc:spChg chg="del">
          <ac:chgData name="Supriya Swaminathan" userId="426d6cc9eef86d81" providerId="LiveId" clId="{7CD3D2EB-6614-47D6-BBF5-FB979560C51D}" dt="2018-04-09T04:40:31.347" v="1307" actId="20577"/>
          <ac:spMkLst>
            <pc:docMk/>
            <pc:sldMk cId="3679816996" sldId="294"/>
            <ac:spMk id="5" creationId="{DCEBA313-CC34-4A35-A14C-4ABE60BC4C71}"/>
          </ac:spMkLst>
        </pc:spChg>
        <pc:graphicFrameChg chg="add mod">
          <ac:chgData name="Supriya Swaminathan" userId="426d6cc9eef86d81" providerId="LiveId" clId="{7CD3D2EB-6614-47D6-BBF5-FB979560C51D}" dt="2018-04-09T12:26:34.625" v="2928" actId="20577"/>
          <ac:graphicFrameMkLst>
            <pc:docMk/>
            <pc:sldMk cId="3679816996" sldId="294"/>
            <ac:graphicFrameMk id="6" creationId="{782CC99B-5022-4307-8C36-AC4DFFC4B975}"/>
          </ac:graphicFrameMkLst>
        </pc:graphicFrameChg>
      </pc:sldChg>
      <pc:sldChg chg="addSp delSp modSp add del">
        <pc:chgData name="Supriya Swaminathan" userId="426d6cc9eef86d81" providerId="LiveId" clId="{7CD3D2EB-6614-47D6-BBF5-FB979560C51D}" dt="2018-04-09T07:29:10.546" v="1393" actId="2696"/>
        <pc:sldMkLst>
          <pc:docMk/>
          <pc:sldMk cId="2679670143" sldId="295"/>
        </pc:sldMkLst>
        <pc:spChg chg="del">
          <ac:chgData name="Supriya Swaminathan" userId="426d6cc9eef86d81" providerId="LiveId" clId="{7CD3D2EB-6614-47D6-BBF5-FB979560C51D}" dt="2018-04-09T04:51:27.675" v="1356" actId="1032"/>
          <ac:spMkLst>
            <pc:docMk/>
            <pc:sldMk cId="2679670143" sldId="295"/>
            <ac:spMk id="3" creationId="{084EE0ED-C33B-49F6-836E-97A81C067527}"/>
          </ac:spMkLst>
        </pc:spChg>
        <pc:graphicFrameChg chg="add mod">
          <ac:chgData name="Supriya Swaminathan" userId="426d6cc9eef86d81" providerId="LiveId" clId="{7CD3D2EB-6614-47D6-BBF5-FB979560C51D}" dt="2018-04-09T04:51:27.675" v="1356" actId="1032"/>
          <ac:graphicFrameMkLst>
            <pc:docMk/>
            <pc:sldMk cId="2679670143" sldId="295"/>
            <ac:graphicFrameMk id="5" creationId="{EFD9A952-EAF1-4DA2-98E9-290FFB2DF50C}"/>
          </ac:graphicFrameMkLst>
        </pc:graphicFrameChg>
      </pc:sldChg>
      <pc:sldChg chg="addSp delSp modSp add">
        <pc:chgData name="Supriya Swaminathan" userId="426d6cc9eef86d81" providerId="LiveId" clId="{7CD3D2EB-6614-47D6-BBF5-FB979560C51D}" dt="2018-04-09T12:30:46.759" v="2958" actId="20577"/>
        <pc:sldMkLst>
          <pc:docMk/>
          <pc:sldMk cId="4207586015" sldId="296"/>
        </pc:sldMkLst>
        <pc:spChg chg="mod">
          <ac:chgData name="Supriya Swaminathan" userId="426d6cc9eef86d81" providerId="LiveId" clId="{7CD3D2EB-6614-47D6-BBF5-FB979560C51D}" dt="2018-04-09T07:46:21.618" v="1483" actId="20577"/>
          <ac:spMkLst>
            <pc:docMk/>
            <pc:sldMk cId="4207586015" sldId="296"/>
            <ac:spMk id="2" creationId="{3FC81514-49ED-4BF1-B2FD-9A46D121B199}"/>
          </ac:spMkLst>
        </pc:spChg>
        <pc:spChg chg="del">
          <ac:chgData name="Supriya Swaminathan" userId="426d6cc9eef86d81" providerId="LiveId" clId="{7CD3D2EB-6614-47D6-BBF5-FB979560C51D}" dt="2018-04-09T07:24:56.374" v="1358" actId="1032"/>
          <ac:spMkLst>
            <pc:docMk/>
            <pc:sldMk cId="4207586015" sldId="296"/>
            <ac:spMk id="3" creationId="{0B290939-DDEF-4A2B-80B6-622B8D38ADAD}"/>
          </ac:spMkLst>
        </pc:spChg>
        <pc:spChg chg="add del mod">
          <ac:chgData name="Supriya Swaminathan" userId="426d6cc9eef86d81" providerId="LiveId" clId="{7CD3D2EB-6614-47D6-BBF5-FB979560C51D}" dt="2018-04-09T07:25:28.796" v="1360" actId="1032"/>
          <ac:spMkLst>
            <pc:docMk/>
            <pc:sldMk cId="4207586015" sldId="296"/>
            <ac:spMk id="6" creationId="{74E1458D-FB02-4A6F-8F4A-866EF638A022}"/>
          </ac:spMkLst>
        </pc:spChg>
        <pc:spChg chg="add del mod">
          <ac:chgData name="Supriya Swaminathan" userId="426d6cc9eef86d81" providerId="LiveId" clId="{7CD3D2EB-6614-47D6-BBF5-FB979560C51D}" dt="2018-04-09T07:27:10.595" v="1388" actId="1032"/>
          <ac:spMkLst>
            <pc:docMk/>
            <pc:sldMk cId="4207586015" sldId="296"/>
            <ac:spMk id="8" creationId="{0445C74C-74A3-4BF1-B839-5A7DD64A10A9}"/>
          </ac:spMkLst>
        </pc:spChg>
        <pc:spChg chg="add del mod">
          <ac:chgData name="Supriya Swaminathan" userId="426d6cc9eef86d81" providerId="LiveId" clId="{7CD3D2EB-6614-47D6-BBF5-FB979560C51D}" dt="2018-04-09T07:28:37.371" v="1390" actId="1032"/>
          <ac:spMkLst>
            <pc:docMk/>
            <pc:sldMk cId="4207586015" sldId="296"/>
            <ac:spMk id="10" creationId="{3F178FB6-F938-4F1D-808F-98B8E7F4BA79}"/>
          </ac:spMkLst>
        </pc:spChg>
        <pc:spChg chg="add del mod">
          <ac:chgData name="Supriya Swaminathan" userId="426d6cc9eef86d81" providerId="LiveId" clId="{7CD3D2EB-6614-47D6-BBF5-FB979560C51D}" dt="2018-04-09T07:29:52.648" v="1394" actId="1032"/>
          <ac:spMkLst>
            <pc:docMk/>
            <pc:sldMk cId="4207586015" sldId="296"/>
            <ac:spMk id="12" creationId="{030BF298-58FE-4751-B690-11D60E0B041E}"/>
          </ac:spMkLst>
        </pc:spChg>
        <pc:spChg chg="add mod">
          <ac:chgData name="Supriya Swaminathan" userId="426d6cc9eef86d81" providerId="LiveId" clId="{7CD3D2EB-6614-47D6-BBF5-FB979560C51D}" dt="2018-04-09T12:30:21.918" v="2957" actId="403"/>
          <ac:spMkLst>
            <pc:docMk/>
            <pc:sldMk cId="4207586015" sldId="296"/>
            <ac:spMk id="14" creationId="{23976FFC-B65F-42F8-90CF-ADE5C0D01871}"/>
          </ac:spMkLst>
        </pc:spChg>
        <pc:graphicFrameChg chg="add del mod">
          <ac:chgData name="Supriya Swaminathan" userId="426d6cc9eef86d81" providerId="LiveId" clId="{7CD3D2EB-6614-47D6-BBF5-FB979560C51D}" dt="2018-04-09T07:25:05.979" v="1359" actId="478"/>
          <ac:graphicFrameMkLst>
            <pc:docMk/>
            <pc:sldMk cId="4207586015" sldId="296"/>
            <ac:graphicFrameMk id="5" creationId="{2FC5AE30-9FED-4BC5-A7C1-47E206B472C9}"/>
          </ac:graphicFrameMkLst>
        </pc:graphicFrameChg>
        <pc:graphicFrameChg chg="add del mod">
          <ac:chgData name="Supriya Swaminathan" userId="426d6cc9eef86d81" providerId="LiveId" clId="{7CD3D2EB-6614-47D6-BBF5-FB979560C51D}" dt="2018-04-09T07:26:15.025" v="1387" actId="478"/>
          <ac:graphicFrameMkLst>
            <pc:docMk/>
            <pc:sldMk cId="4207586015" sldId="296"/>
            <ac:graphicFrameMk id="7" creationId="{C783E68D-0655-4ECB-B7BB-C03DBEAB1BEF}"/>
          </ac:graphicFrameMkLst>
        </pc:graphicFrameChg>
        <pc:graphicFrameChg chg="add del mod">
          <ac:chgData name="Supriya Swaminathan" userId="426d6cc9eef86d81" providerId="LiveId" clId="{7CD3D2EB-6614-47D6-BBF5-FB979560C51D}" dt="2018-04-09T07:27:30.120" v="1389" actId="478"/>
          <ac:graphicFrameMkLst>
            <pc:docMk/>
            <pc:sldMk cId="4207586015" sldId="296"/>
            <ac:graphicFrameMk id="9" creationId="{6C468E2D-23CC-40FE-A14B-6CA4A96F4ED3}"/>
          </ac:graphicFrameMkLst>
        </pc:graphicFrameChg>
        <pc:graphicFrameChg chg="add del mod">
          <ac:chgData name="Supriya Swaminathan" userId="426d6cc9eef86d81" providerId="LiveId" clId="{7CD3D2EB-6614-47D6-BBF5-FB979560C51D}" dt="2018-04-09T07:28:56.727" v="1392" actId="478"/>
          <ac:graphicFrameMkLst>
            <pc:docMk/>
            <pc:sldMk cId="4207586015" sldId="296"/>
            <ac:graphicFrameMk id="11" creationId="{AA26207F-CA8E-4B66-BB9C-42686CFB76FA}"/>
          </ac:graphicFrameMkLst>
        </pc:graphicFrameChg>
        <pc:graphicFrameChg chg="add mod">
          <ac:chgData name="Supriya Swaminathan" userId="426d6cc9eef86d81" providerId="LiveId" clId="{7CD3D2EB-6614-47D6-BBF5-FB979560C51D}" dt="2018-04-09T12:30:46.759" v="2958" actId="20577"/>
          <ac:graphicFrameMkLst>
            <pc:docMk/>
            <pc:sldMk cId="4207586015" sldId="296"/>
            <ac:graphicFrameMk id="13" creationId="{0969D0EA-E506-492F-B87E-58D5E13B6D53}"/>
          </ac:graphicFrameMkLst>
        </pc:graphicFrameChg>
      </pc:sldChg>
      <pc:sldChg chg="modSp add">
        <pc:chgData name="Supriya Swaminathan" userId="426d6cc9eef86d81" providerId="LiveId" clId="{7CD3D2EB-6614-47D6-BBF5-FB979560C51D}" dt="2018-04-09T12:32:17.211" v="2965" actId="2711"/>
        <pc:sldMkLst>
          <pc:docMk/>
          <pc:sldMk cId="584939758" sldId="297"/>
        </pc:sldMkLst>
        <pc:spChg chg="mod">
          <ac:chgData name="Supriya Swaminathan" userId="426d6cc9eef86d81" providerId="LiveId" clId="{7CD3D2EB-6614-47D6-BBF5-FB979560C51D}" dt="2018-04-09T12:32:17.211" v="2965" actId="2711"/>
          <ac:spMkLst>
            <pc:docMk/>
            <pc:sldMk cId="584939758" sldId="297"/>
            <ac:spMk id="3" creationId="{0B6756E9-0B4F-4873-B7BB-4A91A31F8EFD}"/>
          </ac:spMkLst>
        </pc:spChg>
        <pc:picChg chg="mod">
          <ac:chgData name="Supriya Swaminathan" userId="426d6cc9eef86d81" providerId="LiveId" clId="{7CD3D2EB-6614-47D6-BBF5-FB979560C51D}" dt="2018-04-09T08:14:05.926" v="1697" actId="1076"/>
          <ac:picMkLst>
            <pc:docMk/>
            <pc:sldMk cId="584939758" sldId="297"/>
            <ac:picMk id="1026" creationId="{E12E9B39-C2B2-4C0E-A2AB-91F1C4A84542}"/>
          </ac:picMkLst>
        </pc:picChg>
      </pc:sldChg>
      <pc:sldChg chg="addSp delSp modSp add del">
        <pc:chgData name="Supriya Swaminathan" userId="426d6cc9eef86d81" providerId="LiveId" clId="{7CD3D2EB-6614-47D6-BBF5-FB979560C51D}" dt="2018-04-09T07:49:08.682" v="1490" actId="2696"/>
        <pc:sldMkLst>
          <pc:docMk/>
          <pc:sldMk cId="1734080522" sldId="297"/>
        </pc:sldMkLst>
        <pc:spChg chg="del">
          <ac:chgData name="Supriya Swaminathan" userId="426d6cc9eef86d81" providerId="LiveId" clId="{7CD3D2EB-6614-47D6-BBF5-FB979560C51D}" dt="2018-04-09T07:48:53.588" v="1488" actId="1032"/>
          <ac:spMkLst>
            <pc:docMk/>
            <pc:sldMk cId="1734080522" sldId="297"/>
            <ac:spMk id="3" creationId="{6B76BB77-CAFE-4DC1-A25D-040862A5909D}"/>
          </ac:spMkLst>
        </pc:spChg>
        <pc:graphicFrameChg chg="add mod">
          <ac:chgData name="Supriya Swaminathan" userId="426d6cc9eef86d81" providerId="LiveId" clId="{7CD3D2EB-6614-47D6-BBF5-FB979560C51D}" dt="2018-04-09T07:49:04.796" v="1489" actId="478"/>
          <ac:graphicFrameMkLst>
            <pc:docMk/>
            <pc:sldMk cId="1734080522" sldId="297"/>
            <ac:graphicFrameMk id="5" creationId="{2D9127E8-6935-4D23-8BCE-B2D9FD29B12B}"/>
          </ac:graphicFrameMkLst>
        </pc:graphicFrameChg>
      </pc:sldChg>
      <pc:sldChg chg="addSp delSp modSp add">
        <pc:chgData name="Supriya Swaminathan" userId="426d6cc9eef86d81" providerId="LiveId" clId="{7CD3D2EB-6614-47D6-BBF5-FB979560C51D}" dt="2018-04-09T12:33:29.910" v="3013" actId="20577"/>
        <pc:sldMkLst>
          <pc:docMk/>
          <pc:sldMk cId="3093710468" sldId="298"/>
        </pc:sldMkLst>
        <pc:spChg chg="add mod">
          <ac:chgData name="Supriya Swaminathan" userId="426d6cc9eef86d81" providerId="LiveId" clId="{7CD3D2EB-6614-47D6-BBF5-FB979560C51D}" dt="2018-04-09T12:32:34.076" v="2968" actId="14100"/>
          <ac:spMkLst>
            <pc:docMk/>
            <pc:sldMk cId="3093710468" sldId="298"/>
            <ac:spMk id="6" creationId="{F661A3DD-8FDE-4A7E-8467-AFFC0D6FB91B}"/>
          </ac:spMkLst>
        </pc:spChg>
        <pc:spChg chg="add mod">
          <ac:chgData name="Supriya Swaminathan" userId="426d6cc9eef86d81" providerId="LiveId" clId="{7CD3D2EB-6614-47D6-BBF5-FB979560C51D}" dt="2018-04-09T11:28:08.619" v="2159" actId="1076"/>
          <ac:spMkLst>
            <pc:docMk/>
            <pc:sldMk cId="3093710468" sldId="298"/>
            <ac:spMk id="7" creationId="{EFA3EB3F-4E95-4C8E-B094-FA02E202BFFD}"/>
          </ac:spMkLst>
        </pc:spChg>
        <pc:spChg chg="add mod">
          <ac:chgData name="Supriya Swaminathan" userId="426d6cc9eef86d81" providerId="LiveId" clId="{7CD3D2EB-6614-47D6-BBF5-FB979560C51D}" dt="2018-04-09T12:33:07.213" v="2995" actId="20577"/>
          <ac:spMkLst>
            <pc:docMk/>
            <pc:sldMk cId="3093710468" sldId="298"/>
            <ac:spMk id="8" creationId="{3F1D7F4B-CF9F-4790-8F5A-521AC1FBB46D}"/>
          </ac:spMkLst>
        </pc:spChg>
        <pc:spChg chg="add mod">
          <ac:chgData name="Supriya Swaminathan" userId="426d6cc9eef86d81" providerId="LiveId" clId="{7CD3D2EB-6614-47D6-BBF5-FB979560C51D}" dt="2018-04-09T11:28:08.619" v="2159" actId="1076"/>
          <ac:spMkLst>
            <pc:docMk/>
            <pc:sldMk cId="3093710468" sldId="298"/>
            <ac:spMk id="9" creationId="{E289F249-10EA-4B2F-905A-C8773E6AED05}"/>
          </ac:spMkLst>
        </pc:spChg>
        <pc:spChg chg="del mod">
          <ac:chgData name="Supriya Swaminathan" userId="426d6cc9eef86d81" providerId="LiveId" clId="{7CD3D2EB-6614-47D6-BBF5-FB979560C51D}" dt="2018-04-09T11:28:57.494" v="2166" actId="20577"/>
          <ac:spMkLst>
            <pc:docMk/>
            <pc:sldMk cId="3093710468" sldId="298"/>
            <ac:spMk id="10" creationId="{753E136D-60FC-4542-B0F0-8E6828313110}"/>
          </ac:spMkLst>
        </pc:spChg>
        <pc:spChg chg="add mod">
          <ac:chgData name="Supriya Swaminathan" userId="426d6cc9eef86d81" providerId="LiveId" clId="{7CD3D2EB-6614-47D6-BBF5-FB979560C51D}" dt="2018-04-09T12:04:55.482" v="2602" actId="20577"/>
          <ac:spMkLst>
            <pc:docMk/>
            <pc:sldMk cId="3093710468" sldId="298"/>
            <ac:spMk id="11" creationId="{F8FA460B-5E33-442F-972E-ACF9F9C1AF22}"/>
          </ac:spMkLst>
        </pc:spChg>
        <pc:spChg chg="add mod">
          <ac:chgData name="Supriya Swaminathan" userId="426d6cc9eef86d81" providerId="LiveId" clId="{7CD3D2EB-6614-47D6-BBF5-FB979560C51D}" dt="2018-04-09T12:04:51.824" v="2597" actId="20577"/>
          <ac:spMkLst>
            <pc:docMk/>
            <pc:sldMk cId="3093710468" sldId="298"/>
            <ac:spMk id="12" creationId="{72209371-032A-4E8D-B2AD-61657EF0382A}"/>
          </ac:spMkLst>
        </pc:spChg>
        <pc:spChg chg="add mod">
          <ac:chgData name="Supriya Swaminathan" userId="426d6cc9eef86d81" providerId="LiveId" clId="{7CD3D2EB-6614-47D6-BBF5-FB979560C51D}" dt="2018-04-09T11:28:08.619" v="2159" actId="1076"/>
          <ac:spMkLst>
            <pc:docMk/>
            <pc:sldMk cId="3093710468" sldId="298"/>
            <ac:spMk id="13" creationId="{55242AB3-A257-4F07-9414-F8F5337B4D30}"/>
          </ac:spMkLst>
        </pc:spChg>
        <pc:spChg chg="add mod">
          <ac:chgData name="Supriya Swaminathan" userId="426d6cc9eef86d81" providerId="LiveId" clId="{7CD3D2EB-6614-47D6-BBF5-FB979560C51D}" dt="2018-04-09T12:32:41.847" v="2971" actId="1035"/>
          <ac:spMkLst>
            <pc:docMk/>
            <pc:sldMk cId="3093710468" sldId="298"/>
            <ac:spMk id="18" creationId="{BA6F38E3-5C7E-4049-9BF8-C837E9C44367}"/>
          </ac:spMkLst>
        </pc:spChg>
        <pc:spChg chg="add mod">
          <ac:chgData name="Supriya Swaminathan" userId="426d6cc9eef86d81" providerId="LiveId" clId="{7CD3D2EB-6614-47D6-BBF5-FB979560C51D}" dt="2018-04-09T12:32:49.517" v="2986" actId="1036"/>
          <ac:spMkLst>
            <pc:docMk/>
            <pc:sldMk cId="3093710468" sldId="298"/>
            <ac:spMk id="19" creationId="{FF19573D-FFA0-4AC2-A06F-1A912C89569F}"/>
          </ac:spMkLst>
        </pc:spChg>
        <pc:spChg chg="add mod">
          <ac:chgData name="Supriya Swaminathan" userId="426d6cc9eef86d81" providerId="LiveId" clId="{7CD3D2EB-6614-47D6-BBF5-FB979560C51D}" dt="2018-04-09T12:33:27.016" v="3012" actId="20577"/>
          <ac:spMkLst>
            <pc:docMk/>
            <pc:sldMk cId="3093710468" sldId="298"/>
            <ac:spMk id="20" creationId="{89F43731-15C2-479E-A78E-910E5FACBEB5}"/>
          </ac:spMkLst>
        </pc:spChg>
        <pc:spChg chg="add mod">
          <ac:chgData name="Supriya Swaminathan" userId="426d6cc9eef86d81" providerId="LiveId" clId="{7CD3D2EB-6614-47D6-BBF5-FB979560C51D}" dt="2018-04-09T12:33:29.910" v="3013" actId="20577"/>
          <ac:spMkLst>
            <pc:docMk/>
            <pc:sldMk cId="3093710468" sldId="298"/>
            <ac:spMk id="21" creationId="{F0A9F5D8-36D3-42CC-9851-FD3E56607806}"/>
          </ac:spMkLst>
        </pc:spChg>
        <pc:picChg chg="del">
          <ac:chgData name="Supriya Swaminathan" userId="426d6cc9eef86d81" providerId="LiveId" clId="{7CD3D2EB-6614-47D6-BBF5-FB979560C51D}" dt="2018-04-09T11:23:30.010" v="2067" actId="20577"/>
          <ac:picMkLst>
            <pc:docMk/>
            <pc:sldMk cId="3093710468" sldId="298"/>
            <ac:picMk id="3" creationId="{DFE9CA3F-2172-44F4-82E5-BDCAEEF124F3}"/>
          </ac:picMkLst>
        </pc:picChg>
        <pc:picChg chg="mod">
          <ac:chgData name="Supriya Swaminathan" userId="426d6cc9eef86d81" providerId="LiveId" clId="{7CD3D2EB-6614-47D6-BBF5-FB979560C51D}" dt="2018-04-09T11:29:05.963" v="2169" actId="1076"/>
          <ac:picMkLst>
            <pc:docMk/>
            <pc:sldMk cId="3093710468" sldId="298"/>
            <ac:picMk id="5" creationId="{0C751B42-C9DE-487F-895B-EDA245FDF7DB}"/>
          </ac:picMkLst>
        </pc:picChg>
        <pc:cxnChg chg="add mod">
          <ac:chgData name="Supriya Swaminathan" userId="426d6cc9eef86d81" providerId="LiveId" clId="{7CD3D2EB-6614-47D6-BBF5-FB979560C51D}" dt="2018-04-09T12:32:54.067" v="2994" actId="1035"/>
          <ac:cxnSpMkLst>
            <pc:docMk/>
            <pc:sldMk cId="3093710468" sldId="298"/>
            <ac:cxnSpMk id="14" creationId="{5017746F-CE0B-42B9-A761-72C12D4BB619}"/>
          </ac:cxnSpMkLst>
        </pc:cxnChg>
        <pc:cxnChg chg="add mod">
          <ac:chgData name="Supriya Swaminathan" userId="426d6cc9eef86d81" providerId="LiveId" clId="{7CD3D2EB-6614-47D6-BBF5-FB979560C51D}" dt="2018-04-09T11:28:08.619" v="2159" actId="1076"/>
          <ac:cxnSpMkLst>
            <pc:docMk/>
            <pc:sldMk cId="3093710468" sldId="298"/>
            <ac:cxnSpMk id="15" creationId="{7312B8C7-E110-44E9-AED4-DED939FDD644}"/>
          </ac:cxnSpMkLst>
        </pc:cxnChg>
        <pc:cxnChg chg="add mod">
          <ac:chgData name="Supriya Swaminathan" userId="426d6cc9eef86d81" providerId="LiveId" clId="{7CD3D2EB-6614-47D6-BBF5-FB979560C51D}" dt="2018-04-09T11:28:08.619" v="2159" actId="1076"/>
          <ac:cxnSpMkLst>
            <pc:docMk/>
            <pc:sldMk cId="3093710468" sldId="298"/>
            <ac:cxnSpMk id="16" creationId="{574DE62A-AB6B-4F77-89EE-3B8568CDC881}"/>
          </ac:cxnSpMkLst>
        </pc:cxnChg>
        <pc:cxnChg chg="add mod">
          <ac:chgData name="Supriya Swaminathan" userId="426d6cc9eef86d81" providerId="LiveId" clId="{7CD3D2EB-6614-47D6-BBF5-FB979560C51D}" dt="2018-04-09T11:28:08.619" v="2159" actId="1076"/>
          <ac:cxnSpMkLst>
            <pc:docMk/>
            <pc:sldMk cId="3093710468" sldId="298"/>
            <ac:cxnSpMk id="17" creationId="{A2FA11F1-BEDE-4B6D-83CF-B59AABCE425A}"/>
          </ac:cxnSpMkLst>
        </pc:cxnChg>
      </pc:sldChg>
      <pc:sldChg chg="modSp add">
        <pc:chgData name="Supriya Swaminathan" userId="426d6cc9eef86d81" providerId="LiveId" clId="{7CD3D2EB-6614-47D6-BBF5-FB979560C51D}" dt="2018-04-09T12:29:12.337" v="2953" actId="113"/>
        <pc:sldMkLst>
          <pc:docMk/>
          <pc:sldMk cId="744898329" sldId="299"/>
        </pc:sldMkLst>
        <pc:spChg chg="mod">
          <ac:chgData name="Supriya Swaminathan" userId="426d6cc9eef86d81" providerId="LiveId" clId="{7CD3D2EB-6614-47D6-BBF5-FB979560C51D}" dt="2018-04-09T12:29:12.337" v="2953" actId="113"/>
          <ac:spMkLst>
            <pc:docMk/>
            <pc:sldMk cId="744898329" sldId="299"/>
            <ac:spMk id="7" creationId="{D07DE60C-F385-414C-8B4B-3519993CEDFB}"/>
          </ac:spMkLst>
        </pc:spChg>
      </pc:sldChg>
      <pc:sldChg chg="modSp add">
        <pc:chgData name="Supriya Swaminathan" userId="426d6cc9eef86d81" providerId="LiveId" clId="{7CD3D2EB-6614-47D6-BBF5-FB979560C51D}" dt="2018-04-09T12:27:53.007" v="2932" actId="2711"/>
        <pc:sldMkLst>
          <pc:docMk/>
          <pc:sldMk cId="1327647480" sldId="300"/>
        </pc:sldMkLst>
        <pc:spChg chg="mod">
          <ac:chgData name="Supriya Swaminathan" userId="426d6cc9eef86d81" providerId="LiveId" clId="{7CD3D2EB-6614-47D6-BBF5-FB979560C51D}" dt="2018-04-09T12:27:53.007" v="2932" actId="2711"/>
          <ac:spMkLst>
            <pc:docMk/>
            <pc:sldMk cId="1327647480" sldId="300"/>
            <ac:spMk id="6" creationId="{34858FEF-1C90-4F51-A7AC-451EE90EDB45}"/>
          </ac:spMkLst>
        </pc:spChg>
      </pc:sldChg>
      <pc:sldChg chg="modSp add">
        <pc:chgData name="Supriya Swaminathan" userId="426d6cc9eef86d81" providerId="LiveId" clId="{7CD3D2EB-6614-47D6-BBF5-FB979560C51D}" dt="2018-04-09T08:09:00.169" v="1693" actId="1076"/>
        <pc:sldMkLst>
          <pc:docMk/>
          <pc:sldMk cId="286423473" sldId="301"/>
        </pc:sldMkLst>
        <pc:graphicFrameChg chg="mod">
          <ac:chgData name="Supriya Swaminathan" userId="426d6cc9eef86d81" providerId="LiveId" clId="{7CD3D2EB-6614-47D6-BBF5-FB979560C51D}" dt="2018-04-09T08:09:00.169" v="1693" actId="1076"/>
          <ac:graphicFrameMkLst>
            <pc:docMk/>
            <pc:sldMk cId="286423473" sldId="301"/>
            <ac:graphicFrameMk id="6" creationId="{AAA5FB57-AEB4-453A-9776-DBFEED9993CE}"/>
          </ac:graphicFrameMkLst>
        </pc:graphicFrameChg>
      </pc:sldChg>
      <pc:sldChg chg="modSp add">
        <pc:chgData name="Supriya Swaminathan" userId="426d6cc9eef86d81" providerId="LiveId" clId="{7CD3D2EB-6614-47D6-BBF5-FB979560C51D}" dt="2018-04-09T12:30:02.009" v="2955" actId="14100"/>
        <pc:sldMkLst>
          <pc:docMk/>
          <pc:sldMk cId="3740216984" sldId="302"/>
        </pc:sldMkLst>
        <pc:spChg chg="mod">
          <ac:chgData name="Supriya Swaminathan" userId="426d6cc9eef86d81" providerId="LiveId" clId="{7CD3D2EB-6614-47D6-BBF5-FB979560C51D}" dt="2018-04-09T12:30:02.009" v="2955" actId="14100"/>
          <ac:spMkLst>
            <pc:docMk/>
            <pc:sldMk cId="3740216984" sldId="302"/>
            <ac:spMk id="6" creationId="{ACE07016-F7D9-4C4E-A87C-B36005B277DE}"/>
          </ac:spMkLst>
        </pc:spChg>
        <pc:picChg chg="mod">
          <ac:chgData name="Supriya Swaminathan" userId="426d6cc9eef86d81" providerId="LiveId" clId="{7CD3D2EB-6614-47D6-BBF5-FB979560C51D}" dt="2018-04-09T11:05:03.884" v="1700" actId="14100"/>
          <ac:picMkLst>
            <pc:docMk/>
            <pc:sldMk cId="3740216984" sldId="302"/>
            <ac:picMk id="5" creationId="{0542B5A4-9259-403F-B9C3-1AC8E58D3087}"/>
          </ac:picMkLst>
        </pc:picChg>
      </pc:sldChg>
      <pc:sldChg chg="addSp modSp add">
        <pc:chgData name="Supriya Swaminathan" userId="426d6cc9eef86d81" providerId="LiveId" clId="{7CD3D2EB-6614-47D6-BBF5-FB979560C51D}" dt="2018-04-09T12:14:07.207" v="2640" actId="113"/>
        <pc:sldMkLst>
          <pc:docMk/>
          <pc:sldMk cId="3247401131" sldId="303"/>
        </pc:sldMkLst>
        <pc:spChg chg="mod">
          <ac:chgData name="Supriya Swaminathan" userId="426d6cc9eef86d81" providerId="LiveId" clId="{7CD3D2EB-6614-47D6-BBF5-FB979560C51D}" dt="2018-04-09T12:14:07.207" v="2640" actId="113"/>
          <ac:spMkLst>
            <pc:docMk/>
            <pc:sldMk cId="3247401131" sldId="303"/>
            <ac:spMk id="3" creationId="{7231CA3F-636D-42A9-BFA3-4DFDBD1C630F}"/>
          </ac:spMkLst>
        </pc:spChg>
        <pc:graphicFrameChg chg="add mod">
          <ac:chgData name="Supriya Swaminathan" userId="426d6cc9eef86d81" providerId="LiveId" clId="{7CD3D2EB-6614-47D6-BBF5-FB979560C51D}" dt="2018-04-09T12:13:44.171" v="2639" actId="20577"/>
          <ac:graphicFrameMkLst>
            <pc:docMk/>
            <pc:sldMk cId="3247401131" sldId="303"/>
            <ac:graphicFrameMk id="5" creationId="{C716F11C-E0EB-4F7D-9E81-DB76A7A95575}"/>
          </ac:graphicFrameMkLst>
        </pc:graphicFrameChg>
      </pc:sldChg>
      <pc:sldChg chg="addSp delSp modSp add">
        <pc:chgData name="Supriya Swaminathan" userId="426d6cc9eef86d81" providerId="LiveId" clId="{7CD3D2EB-6614-47D6-BBF5-FB979560C51D}" dt="2018-04-09T12:14:53.929" v="2649" actId="1037"/>
        <pc:sldMkLst>
          <pc:docMk/>
          <pc:sldMk cId="3315986206" sldId="304"/>
        </pc:sldMkLst>
        <pc:spChg chg="mod">
          <ac:chgData name="Supriya Swaminathan" userId="426d6cc9eef86d81" providerId="LiveId" clId="{7CD3D2EB-6614-47D6-BBF5-FB979560C51D}" dt="2018-04-09T11:57:21.320" v="2489" actId="20577"/>
          <ac:spMkLst>
            <pc:docMk/>
            <pc:sldMk cId="3315986206" sldId="304"/>
            <ac:spMk id="2" creationId="{1D382B8C-85A2-4CC9-A870-7566DC6984C7}"/>
          </ac:spMkLst>
        </pc:spChg>
        <pc:spChg chg="add del">
          <ac:chgData name="Supriya Swaminathan" userId="426d6cc9eef86d81" providerId="LiveId" clId="{7CD3D2EB-6614-47D6-BBF5-FB979560C51D}" dt="2018-04-09T11:41:06.075" v="2357" actId="478"/>
          <ac:spMkLst>
            <pc:docMk/>
            <pc:sldMk cId="3315986206" sldId="304"/>
            <ac:spMk id="3" creationId="{BAC3A44C-8617-4B03-8450-6722E15ED2E1}"/>
          </ac:spMkLst>
        </pc:spChg>
        <pc:spChg chg="add mod">
          <ac:chgData name="Supriya Swaminathan" userId="426d6cc9eef86d81" providerId="LiveId" clId="{7CD3D2EB-6614-47D6-BBF5-FB979560C51D}" dt="2018-04-09T12:02:20.161" v="2590" actId="1076"/>
          <ac:spMkLst>
            <pc:docMk/>
            <pc:sldMk cId="3315986206" sldId="304"/>
            <ac:spMk id="5" creationId="{6889AAD3-7AA2-419A-8C92-03D2B2AA10F3}"/>
          </ac:spMkLst>
        </pc:spChg>
        <pc:spChg chg="add del mod">
          <ac:chgData name="Supriya Swaminathan" userId="426d6cc9eef86d81" providerId="LiveId" clId="{7CD3D2EB-6614-47D6-BBF5-FB979560C51D}" dt="2018-04-09T11:35:15.965" v="2194" actId="1037"/>
          <ac:spMkLst>
            <pc:docMk/>
            <pc:sldMk cId="3315986206" sldId="304"/>
            <ac:spMk id="6" creationId="{8880033E-D6A0-4DE1-A807-52EA372A8A68}"/>
          </ac:spMkLst>
        </pc:spChg>
        <pc:spChg chg="add mod">
          <ac:chgData name="Supriya Swaminathan" userId="426d6cc9eef86d81" providerId="LiveId" clId="{7CD3D2EB-6614-47D6-BBF5-FB979560C51D}" dt="2018-04-09T12:14:53.929" v="2649" actId="1037"/>
          <ac:spMkLst>
            <pc:docMk/>
            <pc:sldMk cId="3315986206" sldId="304"/>
            <ac:spMk id="7" creationId="{644793D6-6A8F-4A17-8D6E-8BFB78779048}"/>
          </ac:spMkLst>
        </pc:spChg>
        <pc:spChg chg="add mod">
          <ac:chgData name="Supriya Swaminathan" userId="426d6cc9eef86d81" providerId="LiveId" clId="{7CD3D2EB-6614-47D6-BBF5-FB979560C51D}" dt="2018-04-09T12:02:20.161" v="2590" actId="1076"/>
          <ac:spMkLst>
            <pc:docMk/>
            <pc:sldMk cId="3315986206" sldId="304"/>
            <ac:spMk id="8" creationId="{58D5663B-B824-432B-A6CF-EEC609B2401F}"/>
          </ac:spMkLst>
        </pc:spChg>
        <pc:spChg chg="add mod">
          <ac:chgData name="Supriya Swaminathan" userId="426d6cc9eef86d81" providerId="LiveId" clId="{7CD3D2EB-6614-47D6-BBF5-FB979560C51D}" dt="2018-04-09T12:02:20.161" v="2590" actId="1076"/>
          <ac:spMkLst>
            <pc:docMk/>
            <pc:sldMk cId="3315986206" sldId="304"/>
            <ac:spMk id="9" creationId="{D5DB08A0-3616-4C3B-81D3-DA4B1260B5F9}"/>
          </ac:spMkLst>
        </pc:spChg>
        <pc:spChg chg="add mod">
          <ac:chgData name="Supriya Swaminathan" userId="426d6cc9eef86d81" providerId="LiveId" clId="{7CD3D2EB-6614-47D6-BBF5-FB979560C51D}" dt="2018-04-09T12:02:25.572" v="2591" actId="1076"/>
          <ac:spMkLst>
            <pc:docMk/>
            <pc:sldMk cId="3315986206" sldId="304"/>
            <ac:spMk id="22" creationId="{CFE1AB43-C440-4679-B07D-ECB04EC1C5F5}"/>
          </ac:spMkLst>
        </pc:spChg>
        <pc:spChg chg="add mod">
          <ac:chgData name="Supriya Swaminathan" userId="426d6cc9eef86d81" providerId="LiveId" clId="{7CD3D2EB-6614-47D6-BBF5-FB979560C51D}" dt="2018-04-09T12:02:20.161" v="2590" actId="1076"/>
          <ac:spMkLst>
            <pc:docMk/>
            <pc:sldMk cId="3315986206" sldId="304"/>
            <ac:spMk id="39" creationId="{C5564F2F-0378-4C3B-AE2E-11EC890A9EF8}"/>
          </ac:spMkLst>
        </pc:spChg>
        <pc:spChg chg="add del mod">
          <ac:chgData name="Supriya Swaminathan" userId="426d6cc9eef86d81" providerId="LiveId" clId="{7CD3D2EB-6614-47D6-BBF5-FB979560C51D}" dt="2018-04-09T11:59:35.691" v="2495" actId="1037"/>
          <ac:spMkLst>
            <pc:docMk/>
            <pc:sldMk cId="3315986206" sldId="304"/>
            <ac:spMk id="41" creationId="{27F84D42-3787-49A6-A500-EA1CD617FFF8}"/>
          </ac:spMkLst>
        </pc:spChg>
        <pc:spChg chg="add mod">
          <ac:chgData name="Supriya Swaminathan" userId="426d6cc9eef86d81" providerId="LiveId" clId="{7CD3D2EB-6614-47D6-BBF5-FB979560C51D}" dt="2018-04-09T12:02:20.161" v="2590" actId="1076"/>
          <ac:spMkLst>
            <pc:docMk/>
            <pc:sldMk cId="3315986206" sldId="304"/>
            <ac:spMk id="42" creationId="{0CAB09E4-0C6E-4E83-B6CD-C193757C4CED}"/>
          </ac:spMkLst>
        </pc:spChg>
        <pc:picChg chg="add mod">
          <ac:chgData name="Supriya Swaminathan" userId="426d6cc9eef86d81" providerId="LiveId" clId="{7CD3D2EB-6614-47D6-BBF5-FB979560C51D}" dt="2018-04-09T12:02:20.161" v="2590" actId="1076"/>
          <ac:picMkLst>
            <pc:docMk/>
            <pc:sldMk cId="3315986206" sldId="304"/>
            <ac:picMk id="30" creationId="{F23D82C3-C34E-4C16-89D2-5C294B66579B}"/>
          </ac:picMkLst>
        </pc:picChg>
        <pc:picChg chg="add mod">
          <ac:chgData name="Supriya Swaminathan" userId="426d6cc9eef86d81" providerId="LiveId" clId="{7CD3D2EB-6614-47D6-BBF5-FB979560C51D}" dt="2018-04-09T12:02:20.161" v="2590" actId="1076"/>
          <ac:picMkLst>
            <pc:docMk/>
            <pc:sldMk cId="3315986206" sldId="304"/>
            <ac:picMk id="1026" creationId="{A9E81A12-BA2A-445D-AD52-37358F1BBB11}"/>
          </ac:picMkLst>
        </pc:picChg>
        <pc:cxnChg chg="add mod">
          <ac:chgData name="Supriya Swaminathan" userId="426d6cc9eef86d81" providerId="LiveId" clId="{7CD3D2EB-6614-47D6-BBF5-FB979560C51D}" dt="2018-04-09T12:02:20.161" v="2590" actId="1076"/>
          <ac:cxnSpMkLst>
            <pc:docMk/>
            <pc:sldMk cId="3315986206" sldId="304"/>
            <ac:cxnSpMk id="11" creationId="{EB221BF5-94DD-4716-B4C7-B85F3A44CA0F}"/>
          </ac:cxnSpMkLst>
        </pc:cxnChg>
        <pc:cxnChg chg="add mod">
          <ac:chgData name="Supriya Swaminathan" userId="426d6cc9eef86d81" providerId="LiveId" clId="{7CD3D2EB-6614-47D6-BBF5-FB979560C51D}" dt="2018-04-09T12:02:20.161" v="2590" actId="1076"/>
          <ac:cxnSpMkLst>
            <pc:docMk/>
            <pc:sldMk cId="3315986206" sldId="304"/>
            <ac:cxnSpMk id="12" creationId="{4CE27930-233D-4F4F-B76B-8E0884E3B615}"/>
          </ac:cxnSpMkLst>
        </pc:cxnChg>
        <pc:cxnChg chg="add del mod">
          <ac:chgData name="Supriya Swaminathan" userId="426d6cc9eef86d81" providerId="LiveId" clId="{7CD3D2EB-6614-47D6-BBF5-FB979560C51D}" dt="2018-04-09T11:44:09.791" v="2373" actId="478"/>
          <ac:cxnSpMkLst>
            <pc:docMk/>
            <pc:sldMk cId="3315986206" sldId="304"/>
            <ac:cxnSpMk id="15" creationId="{E61181CF-0E89-407A-B069-AA3FD593C3A3}"/>
          </ac:cxnSpMkLst>
        </pc:cxnChg>
        <pc:cxnChg chg="add del mod">
          <ac:chgData name="Supriya Swaminathan" userId="426d6cc9eef86d81" providerId="LiveId" clId="{7CD3D2EB-6614-47D6-BBF5-FB979560C51D}" dt="2018-04-09T11:44:28.602" v="2375" actId="478"/>
          <ac:cxnSpMkLst>
            <pc:docMk/>
            <pc:sldMk cId="3315986206" sldId="304"/>
            <ac:cxnSpMk id="17" creationId="{CACD9D04-C377-48FD-BE36-EA47B9772BDC}"/>
          </ac:cxnSpMkLst>
        </pc:cxnChg>
        <pc:cxnChg chg="add del mod">
          <ac:chgData name="Supriya Swaminathan" userId="426d6cc9eef86d81" providerId="LiveId" clId="{7CD3D2EB-6614-47D6-BBF5-FB979560C51D}" dt="2018-04-09T11:44:58.058" v="2379" actId="478"/>
          <ac:cxnSpMkLst>
            <pc:docMk/>
            <pc:sldMk cId="3315986206" sldId="304"/>
            <ac:cxnSpMk id="19" creationId="{5299353E-1297-41BA-AD00-30A8878930BC}"/>
          </ac:cxnSpMkLst>
        </pc:cxnChg>
        <pc:cxnChg chg="add mod">
          <ac:chgData name="Supriya Swaminathan" userId="426d6cc9eef86d81" providerId="LiveId" clId="{7CD3D2EB-6614-47D6-BBF5-FB979560C51D}" dt="2018-04-09T12:02:20.161" v="2590" actId="1076"/>
          <ac:cxnSpMkLst>
            <pc:docMk/>
            <pc:sldMk cId="3315986206" sldId="304"/>
            <ac:cxnSpMk id="21" creationId="{57896B48-55C3-4985-B902-9F54689B9D90}"/>
          </ac:cxnSpMkLst>
        </pc:cxnChg>
        <pc:cxnChg chg="add mod">
          <ac:chgData name="Supriya Swaminathan" userId="426d6cc9eef86d81" providerId="LiveId" clId="{7CD3D2EB-6614-47D6-BBF5-FB979560C51D}" dt="2018-04-09T12:02:20.161" v="2590" actId="1076"/>
          <ac:cxnSpMkLst>
            <pc:docMk/>
            <pc:sldMk cId="3315986206" sldId="304"/>
            <ac:cxnSpMk id="24" creationId="{0176D8D7-D02C-4386-ACFE-21F858397139}"/>
          </ac:cxnSpMkLst>
        </pc:cxnChg>
        <pc:cxnChg chg="add mod">
          <ac:chgData name="Supriya Swaminathan" userId="426d6cc9eef86d81" providerId="LiveId" clId="{7CD3D2EB-6614-47D6-BBF5-FB979560C51D}" dt="2018-04-09T12:02:20.161" v="2590" actId="1076"/>
          <ac:cxnSpMkLst>
            <pc:docMk/>
            <pc:sldMk cId="3315986206" sldId="304"/>
            <ac:cxnSpMk id="31" creationId="{EA22318F-CFCF-490D-A10F-2985DE023948}"/>
          </ac:cxnSpMkLst>
        </pc:cxnChg>
        <pc:cxnChg chg="add del mod">
          <ac:chgData name="Supriya Swaminathan" userId="426d6cc9eef86d81" providerId="LiveId" clId="{7CD3D2EB-6614-47D6-BBF5-FB979560C51D}" dt="2018-04-09T11:54:49.878" v="2454" actId="478"/>
          <ac:cxnSpMkLst>
            <pc:docMk/>
            <pc:sldMk cId="3315986206" sldId="304"/>
            <ac:cxnSpMk id="33" creationId="{77565A13-FD87-48A1-A2F8-49B35E60BBD9}"/>
          </ac:cxnSpMkLst>
        </pc:cxnChg>
        <pc:cxnChg chg="add mod">
          <ac:chgData name="Supriya Swaminathan" userId="426d6cc9eef86d81" providerId="LiveId" clId="{7CD3D2EB-6614-47D6-BBF5-FB979560C51D}" dt="2018-04-09T12:02:20.161" v="2590" actId="1076"/>
          <ac:cxnSpMkLst>
            <pc:docMk/>
            <pc:sldMk cId="3315986206" sldId="304"/>
            <ac:cxnSpMk id="35" creationId="{7C33AC18-434A-4F36-92C5-9DD25A2FB5F5}"/>
          </ac:cxnSpMkLst>
        </pc:cxnChg>
        <pc:cxnChg chg="add mod">
          <ac:chgData name="Supriya Swaminathan" userId="426d6cc9eef86d81" providerId="LiveId" clId="{7CD3D2EB-6614-47D6-BBF5-FB979560C51D}" dt="2018-04-09T12:02:20.161" v="2590" actId="1076"/>
          <ac:cxnSpMkLst>
            <pc:docMk/>
            <pc:sldMk cId="3315986206" sldId="304"/>
            <ac:cxnSpMk id="37" creationId="{A65C3BD2-8B4C-4D36-8130-AD38317146E7}"/>
          </ac:cxnSpMkLst>
        </pc:cxnChg>
        <pc:cxnChg chg="add mod">
          <ac:chgData name="Supriya Swaminathan" userId="426d6cc9eef86d81" providerId="LiveId" clId="{7CD3D2EB-6614-47D6-BBF5-FB979560C51D}" dt="2018-04-09T12:02:20.161" v="2590" actId="1076"/>
          <ac:cxnSpMkLst>
            <pc:docMk/>
            <pc:sldMk cId="3315986206" sldId="304"/>
            <ac:cxnSpMk id="40" creationId="{269E0C5B-BA59-4B8D-B0E6-CA3A77A85320}"/>
          </ac:cxnSpMkLst>
        </pc:cxnChg>
      </pc:sldChg>
      <pc:sldChg chg="modSp add">
        <pc:chgData name="Supriya Swaminathan" userId="426d6cc9eef86d81" providerId="LiveId" clId="{7CD3D2EB-6614-47D6-BBF5-FB979560C51D}" dt="2018-04-09T12:53:42.250" v="3128" actId="20577"/>
        <pc:sldMkLst>
          <pc:docMk/>
          <pc:sldMk cId="842747598" sldId="305"/>
        </pc:sldMkLst>
        <pc:spChg chg="mod">
          <ac:chgData name="Supriya Swaminathan" userId="426d6cc9eef86d81" providerId="LiveId" clId="{7CD3D2EB-6614-47D6-BBF5-FB979560C51D}" dt="2018-04-09T12:47:03.984" v="3054" actId="20577"/>
          <ac:spMkLst>
            <pc:docMk/>
            <pc:sldMk cId="842747598" sldId="305"/>
            <ac:spMk id="2" creationId="{98E4ACC1-E859-4587-B30F-6D291A779511}"/>
          </ac:spMkLst>
        </pc:spChg>
        <pc:spChg chg="mod">
          <ac:chgData name="Supriya Swaminathan" userId="426d6cc9eef86d81" providerId="LiveId" clId="{7CD3D2EB-6614-47D6-BBF5-FB979560C51D}" dt="2018-04-09T12:53:42.250" v="3128" actId="20577"/>
          <ac:spMkLst>
            <pc:docMk/>
            <pc:sldMk cId="842747598" sldId="305"/>
            <ac:spMk id="3" creationId="{6E1C01D1-3E8A-4625-B231-194AD7B088E6}"/>
          </ac:spMkLst>
        </pc:spChg>
      </pc:sldChg>
      <pc:sldChg chg="addSp delSp modSp add del">
        <pc:chgData name="Supriya Swaminathan" userId="426d6cc9eef86d81" providerId="LiveId" clId="{7CD3D2EB-6614-47D6-BBF5-FB979560C51D}" dt="2018-04-09T11:30:39.676" v="2172" actId="2696"/>
        <pc:sldMkLst>
          <pc:docMk/>
          <pc:sldMk cId="1889593177" sldId="305"/>
        </pc:sldMkLst>
        <pc:spChg chg="del">
          <ac:chgData name="Supriya Swaminathan" userId="426d6cc9eef86d81" providerId="LiveId" clId="{7CD3D2EB-6614-47D6-BBF5-FB979560C51D}" dt="2018-04-09T11:14:42.700" v="1920" actId="1032"/>
          <ac:spMkLst>
            <pc:docMk/>
            <pc:sldMk cId="1889593177" sldId="305"/>
            <ac:spMk id="3" creationId="{C423DF75-94CB-4B1B-86F2-08D136887891}"/>
          </ac:spMkLst>
        </pc:spChg>
        <pc:spChg chg="add del mod">
          <ac:chgData name="Supriya Swaminathan" userId="426d6cc9eef86d81" providerId="LiveId" clId="{7CD3D2EB-6614-47D6-BBF5-FB979560C51D}" dt="2018-04-09T11:19:08.752" v="1956" actId="478"/>
          <ac:spMkLst>
            <pc:docMk/>
            <pc:sldMk cId="1889593177" sldId="305"/>
            <ac:spMk id="6" creationId="{0211AED8-BAD2-42A3-95C2-FA8B2226DE4B}"/>
          </ac:spMkLst>
        </pc:spChg>
        <pc:spChg chg="add mod">
          <ac:chgData name="Supriya Swaminathan" userId="426d6cc9eef86d81" providerId="LiveId" clId="{7CD3D2EB-6614-47D6-BBF5-FB979560C51D}" dt="2018-04-09T11:19:39.501" v="1961" actId="1076"/>
          <ac:spMkLst>
            <pc:docMk/>
            <pc:sldMk cId="1889593177" sldId="305"/>
            <ac:spMk id="7" creationId="{BBC0F535-AD59-48FA-A4DE-04E09CADE1BA}"/>
          </ac:spMkLst>
        </pc:spChg>
        <pc:spChg chg="add del mod">
          <ac:chgData name="Supriya Swaminathan" userId="426d6cc9eef86d81" providerId="LiveId" clId="{7CD3D2EB-6614-47D6-BBF5-FB979560C51D}" dt="2018-04-09T11:18:31.367" v="1945" actId="2696"/>
          <ac:spMkLst>
            <pc:docMk/>
            <pc:sldMk cId="1889593177" sldId="305"/>
            <ac:spMk id="8" creationId="{0570C357-F5B2-4BC2-8F1B-877BF232B4A1}"/>
          </ac:spMkLst>
        </pc:spChg>
        <pc:spChg chg="add del mod">
          <ac:chgData name="Supriya Swaminathan" userId="426d6cc9eef86d81" providerId="LiveId" clId="{7CD3D2EB-6614-47D6-BBF5-FB979560C51D}" dt="2018-04-09T11:18:36.210" v="1947" actId="2696"/>
          <ac:spMkLst>
            <pc:docMk/>
            <pc:sldMk cId="1889593177" sldId="305"/>
            <ac:spMk id="9" creationId="{831B01E8-CF17-45D0-8101-D5A4E2089849}"/>
          </ac:spMkLst>
        </pc:spChg>
        <pc:spChg chg="add del mod">
          <ac:chgData name="Supriya Swaminathan" userId="426d6cc9eef86d81" providerId="LiveId" clId="{7CD3D2EB-6614-47D6-BBF5-FB979560C51D}" dt="2018-04-09T11:18:41.738" v="1949" actId="2696"/>
          <ac:spMkLst>
            <pc:docMk/>
            <pc:sldMk cId="1889593177" sldId="305"/>
            <ac:spMk id="10" creationId="{0E6E4518-5749-49A5-ABA3-600EED1517FE}"/>
          </ac:spMkLst>
        </pc:spChg>
        <pc:spChg chg="add mod">
          <ac:chgData name="Supriya Swaminathan" userId="426d6cc9eef86d81" providerId="LiveId" clId="{7CD3D2EB-6614-47D6-BBF5-FB979560C51D}" dt="2018-04-09T11:26:05.206" v="2149" actId="1076"/>
          <ac:spMkLst>
            <pc:docMk/>
            <pc:sldMk cId="1889593177" sldId="305"/>
            <ac:spMk id="11" creationId="{B1F6FFF3-0A66-426F-9076-4BF3A7CC46A8}"/>
          </ac:spMkLst>
        </pc:spChg>
        <pc:spChg chg="add mod">
          <ac:chgData name="Supriya Swaminathan" userId="426d6cc9eef86d81" providerId="LiveId" clId="{7CD3D2EB-6614-47D6-BBF5-FB979560C51D}" dt="2018-04-09T11:26:10.848" v="2150" actId="1076"/>
          <ac:spMkLst>
            <pc:docMk/>
            <pc:sldMk cId="1889593177" sldId="305"/>
            <ac:spMk id="12" creationId="{A644C05A-741C-41A3-ADF0-362093B96F98}"/>
          </ac:spMkLst>
        </pc:spChg>
        <pc:spChg chg="add mod">
          <ac:chgData name="Supriya Swaminathan" userId="426d6cc9eef86d81" providerId="LiveId" clId="{7CD3D2EB-6614-47D6-BBF5-FB979560C51D}" dt="2018-04-09T11:26:22.014" v="2152" actId="1076"/>
          <ac:spMkLst>
            <pc:docMk/>
            <pc:sldMk cId="1889593177" sldId="305"/>
            <ac:spMk id="13" creationId="{E5035457-9D1B-4737-8964-222AA86D7395}"/>
          </ac:spMkLst>
        </pc:spChg>
        <pc:spChg chg="add mod">
          <ac:chgData name="Supriya Swaminathan" userId="426d6cc9eef86d81" providerId="LiveId" clId="{7CD3D2EB-6614-47D6-BBF5-FB979560C51D}" dt="2018-04-09T11:26:15.822" v="2151" actId="1076"/>
          <ac:spMkLst>
            <pc:docMk/>
            <pc:sldMk cId="1889593177" sldId="305"/>
            <ac:spMk id="14" creationId="{EF41A8D1-07CB-436A-A9B2-C6C8D9BD9669}"/>
          </ac:spMkLst>
        </pc:spChg>
        <pc:spChg chg="add mod">
          <ac:chgData name="Supriya Swaminathan" userId="426d6cc9eef86d81" providerId="LiveId" clId="{7CD3D2EB-6614-47D6-BBF5-FB979560C51D}" dt="2018-04-09T11:20:16.271" v="2008" actId="20577"/>
          <ac:spMkLst>
            <pc:docMk/>
            <pc:sldMk cId="1889593177" sldId="305"/>
            <ac:spMk id="15" creationId="{BDB66F01-FCCB-4328-A943-A5C26FF3FD21}"/>
          </ac:spMkLst>
        </pc:spChg>
        <pc:spChg chg="add mod">
          <ac:chgData name="Supriya Swaminathan" userId="426d6cc9eef86d81" providerId="LiveId" clId="{7CD3D2EB-6614-47D6-BBF5-FB979560C51D}" dt="2018-04-09T11:25:44.956" v="2145" actId="1076"/>
          <ac:spMkLst>
            <pc:docMk/>
            <pc:sldMk cId="1889593177" sldId="305"/>
            <ac:spMk id="28" creationId="{C589C971-CB7E-47F2-9F74-7CAD863E9F1F}"/>
          </ac:spMkLst>
        </pc:spChg>
        <pc:spChg chg="add mod">
          <ac:chgData name="Supriya Swaminathan" userId="426d6cc9eef86d81" providerId="LiveId" clId="{7CD3D2EB-6614-47D6-BBF5-FB979560C51D}" dt="2018-04-09T11:25:49.953" v="2146" actId="1076"/>
          <ac:spMkLst>
            <pc:docMk/>
            <pc:sldMk cId="1889593177" sldId="305"/>
            <ac:spMk id="30" creationId="{488D43B0-3803-47F4-A05B-3A6D4A31A27A}"/>
          </ac:spMkLst>
        </pc:spChg>
        <pc:spChg chg="add mod">
          <ac:chgData name="Supriya Swaminathan" userId="426d6cc9eef86d81" providerId="LiveId" clId="{7CD3D2EB-6614-47D6-BBF5-FB979560C51D}" dt="2018-04-09T11:26:47.667" v="2156" actId="1076"/>
          <ac:spMkLst>
            <pc:docMk/>
            <pc:sldMk cId="1889593177" sldId="305"/>
            <ac:spMk id="31" creationId="{D526464E-3043-42B5-9249-249FA5B2CFD4}"/>
          </ac:spMkLst>
        </pc:spChg>
        <pc:spChg chg="add mod">
          <ac:chgData name="Supriya Swaminathan" userId="426d6cc9eef86d81" providerId="LiveId" clId="{7CD3D2EB-6614-47D6-BBF5-FB979560C51D}" dt="2018-04-09T11:26:28.494" v="2153" actId="1076"/>
          <ac:spMkLst>
            <pc:docMk/>
            <pc:sldMk cId="1889593177" sldId="305"/>
            <ac:spMk id="32" creationId="{BB3974BE-C044-4DFB-ACD8-199F1958F04E}"/>
          </ac:spMkLst>
        </pc:spChg>
        <pc:graphicFrameChg chg="add del mod">
          <ac:chgData name="Supriya Swaminathan" userId="426d6cc9eef86d81" providerId="LiveId" clId="{7CD3D2EB-6614-47D6-BBF5-FB979560C51D}" dt="2018-04-09T11:14:54.396" v="1923" actId="478"/>
          <ac:graphicFrameMkLst>
            <pc:docMk/>
            <pc:sldMk cId="1889593177" sldId="305"/>
            <ac:graphicFrameMk id="5" creationId="{0E37F7CF-1012-4AE7-B49F-5F332F56A56F}"/>
          </ac:graphicFrameMkLst>
        </pc:graphicFrameChg>
        <pc:picChg chg="add mod">
          <ac:chgData name="Supriya Swaminathan" userId="426d6cc9eef86d81" providerId="LiveId" clId="{7CD3D2EB-6614-47D6-BBF5-FB979560C51D}" dt="2018-04-09T11:23:38.751" v="2070" actId="1076"/>
          <ac:picMkLst>
            <pc:docMk/>
            <pc:sldMk cId="1889593177" sldId="305"/>
            <ac:picMk id="29" creationId="{1D475354-2FDF-466C-AC1B-19A9B4129F4F}"/>
          </ac:picMkLst>
        </pc:picChg>
        <pc:cxnChg chg="add del mod">
          <ac:chgData name="Supriya Swaminathan" userId="426d6cc9eef86d81" providerId="LiveId" clId="{7CD3D2EB-6614-47D6-BBF5-FB979560C51D}" dt="2018-04-09T11:21:46.091" v="2049" actId="478"/>
          <ac:cxnSpMkLst>
            <pc:docMk/>
            <pc:sldMk cId="1889593177" sldId="305"/>
            <ac:cxnSpMk id="17" creationId="{A244F96F-E4F5-4386-B093-71E2C332C38B}"/>
          </ac:cxnSpMkLst>
        </pc:cxnChg>
        <pc:cxnChg chg="add del mod">
          <ac:chgData name="Supriya Swaminathan" userId="426d6cc9eef86d81" providerId="LiveId" clId="{7CD3D2EB-6614-47D6-BBF5-FB979560C51D}" dt="2018-04-09T11:21:28.259" v="2047" actId="478"/>
          <ac:cxnSpMkLst>
            <pc:docMk/>
            <pc:sldMk cId="1889593177" sldId="305"/>
            <ac:cxnSpMk id="19" creationId="{537579BA-797F-49E8-B2D0-4B164F4CAA4C}"/>
          </ac:cxnSpMkLst>
        </pc:cxnChg>
        <pc:cxnChg chg="add mod">
          <ac:chgData name="Supriya Swaminathan" userId="426d6cc9eef86d81" providerId="LiveId" clId="{7CD3D2EB-6614-47D6-BBF5-FB979560C51D}" dt="2018-04-09T11:25:59.315" v="2148" actId="1076"/>
          <ac:cxnSpMkLst>
            <pc:docMk/>
            <pc:sldMk cId="1889593177" sldId="305"/>
            <ac:cxnSpMk id="21" creationId="{04AE3CA7-02B5-4E8C-890B-CE866E826E0C}"/>
          </ac:cxnSpMkLst>
        </pc:cxnChg>
        <pc:cxnChg chg="add mod">
          <ac:chgData name="Supriya Swaminathan" userId="426d6cc9eef86d81" providerId="LiveId" clId="{7CD3D2EB-6614-47D6-BBF5-FB979560C51D}" dt="2018-04-09T11:25:55.145" v="2147" actId="1076"/>
          <ac:cxnSpMkLst>
            <pc:docMk/>
            <pc:sldMk cId="1889593177" sldId="305"/>
            <ac:cxnSpMk id="23" creationId="{0DC7861C-77C1-4F87-AE04-5445CABA4E55}"/>
          </ac:cxnSpMkLst>
        </pc:cxnChg>
        <pc:cxnChg chg="add mod">
          <ac:chgData name="Supriya Swaminathan" userId="426d6cc9eef86d81" providerId="LiveId" clId="{7CD3D2EB-6614-47D6-BBF5-FB979560C51D}" dt="2018-04-09T11:26:56.509" v="2157" actId="1076"/>
          <ac:cxnSpMkLst>
            <pc:docMk/>
            <pc:sldMk cId="1889593177" sldId="305"/>
            <ac:cxnSpMk id="25" creationId="{27807FA9-7C6B-4E16-9AD9-224FA2C5B361}"/>
          </ac:cxnSpMkLst>
        </pc:cxnChg>
        <pc:cxnChg chg="add mod">
          <ac:chgData name="Supriya Swaminathan" userId="426d6cc9eef86d81" providerId="LiveId" clId="{7CD3D2EB-6614-47D6-BBF5-FB979560C51D}" dt="2018-04-09T11:26:33.843" v="2154" actId="1076"/>
          <ac:cxnSpMkLst>
            <pc:docMk/>
            <pc:sldMk cId="1889593177" sldId="305"/>
            <ac:cxnSpMk id="27" creationId="{B8A43F3B-EB6D-48A3-8D22-7C7DD15E884A}"/>
          </ac:cxnSpMkLst>
        </pc:cxnChg>
      </pc:sldChg>
      <pc:sldChg chg="addSp delSp modSp add del">
        <pc:chgData name="Supriya Swaminathan" userId="426d6cc9eef86d81" providerId="LiveId" clId="{7CD3D2EB-6614-47D6-BBF5-FB979560C51D}" dt="2018-04-09T11:56:02.608" v="2472" actId="2696"/>
        <pc:sldMkLst>
          <pc:docMk/>
          <pc:sldMk cId="4026197216" sldId="305"/>
        </pc:sldMkLst>
        <pc:spChg chg="del">
          <ac:chgData name="Supriya Swaminathan" userId="426d6cc9eef86d81" providerId="LiveId" clId="{7CD3D2EB-6614-47D6-BBF5-FB979560C51D}" dt="2018-04-09T11:53:29.537" v="2445" actId="2696"/>
          <ac:spMkLst>
            <pc:docMk/>
            <pc:sldMk cId="4026197216" sldId="305"/>
            <ac:spMk id="3" creationId="{526CE2D6-FBDD-4B7B-84AB-39664223CF37}"/>
          </ac:spMkLst>
        </pc:spChg>
        <pc:picChg chg="add mod modCrop">
          <ac:chgData name="Supriya Swaminathan" userId="426d6cc9eef86d81" providerId="LiveId" clId="{7CD3D2EB-6614-47D6-BBF5-FB979560C51D}" dt="2018-04-09T11:54:02.918" v="2449" actId="732"/>
          <ac:picMkLst>
            <pc:docMk/>
            <pc:sldMk cId="4026197216" sldId="305"/>
            <ac:picMk id="5" creationId="{1AA1499C-A1BF-4187-9CE5-4E66D0953747}"/>
          </ac:picMkLst>
        </pc:picChg>
      </pc:sldChg>
      <pc:sldMasterChg chg="addSp">
        <pc:chgData name="Supriya Swaminathan" userId="426d6cc9eef86d81" providerId="LiveId" clId="{7CD3D2EB-6614-47D6-BBF5-FB979560C51D}" dt="2018-04-09T08:00:44.522" v="1646" actId="1076"/>
        <pc:sldMasterMkLst>
          <pc:docMk/>
          <pc:sldMasterMk cId="2472724471" sldId="2147483769"/>
        </pc:sldMasterMkLst>
        <pc:grpChg chg="add">
          <ac:chgData name="Supriya Swaminathan" userId="426d6cc9eef86d81" providerId="LiveId" clId="{7CD3D2EB-6614-47D6-BBF5-FB979560C51D}" dt="2018-04-09T08:00:44.522" v="1646" actId="1076"/>
          <ac:grpSpMkLst>
            <pc:docMk/>
            <pc:sldMasterMk cId="2472724471" sldId="2147483769"/>
            <ac:grpSpMk id="18" creationId="{2AD021B9-94BC-4608-82BA-9CA53D2C8C74}"/>
          </ac:grpSpMkLst>
        </pc:grpChg>
      </pc:sldMasterChg>
    </pc:docChg>
  </pc:docChgLst>
  <pc:docChgLst>
    <pc:chgData name="Supriya Swaminathan" userId="426d6cc9eef86d81" providerId="LiveId" clId="{B739B9C3-EAE1-489E-A0F7-353DF5F3F69A}"/>
    <pc:docChg chg="modSld">
      <pc:chgData name="Supriya Swaminathan" userId="426d6cc9eef86d81" providerId="LiveId" clId="{B739B9C3-EAE1-489E-A0F7-353DF5F3F69A}" dt="2018-04-09T13:21:45.296" v="10" actId="2"/>
      <pc:docMkLst>
        <pc:docMk/>
      </pc:docMkLst>
      <pc:sldChg chg="modSp">
        <pc:chgData name="Supriya Swaminathan" userId="426d6cc9eef86d81" providerId="LiveId" clId="{B739B9C3-EAE1-489E-A0F7-353DF5F3F69A}" dt="2018-04-09T13:21:45.296" v="10" actId="2"/>
        <pc:sldMkLst>
          <pc:docMk/>
          <pc:sldMk cId="842747598" sldId="305"/>
        </pc:sldMkLst>
        <pc:spChg chg="mod">
          <ac:chgData name="Supriya Swaminathan" userId="426d6cc9eef86d81" providerId="LiveId" clId="{B739B9C3-EAE1-489E-A0F7-353DF5F3F69A}" dt="2018-04-09T13:21:45.296" v="10" actId="2"/>
          <ac:spMkLst>
            <pc:docMk/>
            <pc:sldMk cId="842747598" sldId="305"/>
            <ac:spMk id="3" creationId="{6E1C01D1-3E8A-4625-B231-194AD7B088E6}"/>
          </ac:spMkLst>
        </pc:spChg>
      </pc:sldChg>
    </pc:docChg>
  </pc:docChgLst>
</pc:chgInfo>
</file>

<file path=ppt/media/image12.jpeg>
</file>

<file path=ppt/media/image13.png>
</file>

<file path=ppt/media/image14.jpg>
</file>

<file path=ppt/media/image15.png>
</file>

<file path=ppt/media/image16.png>
</file>

<file path=ppt/media/image17.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12/02/2019</a:t>
            </a:fld>
            <a:endParaRPr lang="en-A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dirty="0"/>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923250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6538648" cy="6857998"/>
          </a:xfrm>
          <a:solidFill>
            <a:schemeClr val="bg1">
              <a:lumMod val="85000"/>
            </a:schemeClr>
          </a:solidFill>
        </p:spPr>
        <p:txBody>
          <a:bodyPr lIns="360000" tIns="360000" rIns="720000" bIns="360000">
            <a:normAutofit/>
          </a:bodyPr>
          <a:lstStyle>
            <a:lvl1pPr algn="r">
              <a:defRPr sz="1600">
                <a:solidFill>
                  <a:schemeClr val="tx1">
                    <a:lumMod val="50000"/>
                    <a:lumOff val="50000"/>
                  </a:schemeClr>
                </a:solidFill>
              </a:defRPr>
            </a:lvl1pPr>
          </a:lstStyle>
          <a:p>
            <a:r>
              <a:rPr lang="en-US" noProof="0" dirty="0"/>
              <a:t>Click icon to add picture</a:t>
            </a:r>
            <a:endParaRPr lang="en-AU" noProof="0" dirty="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88"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dirty="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67" y="1167579"/>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79" y="0"/>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7"/>
            <a:ext cx="2782490"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45802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59"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dirty="0"/>
              <a:t>Click icon to add picture</a:t>
            </a:r>
            <a:endParaRPr lang="en-AU" noProof="0" dirty="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6" y="453777"/>
            <a:ext cx="1662286" cy="1666547"/>
            <a:chOff x="2864" y="1181"/>
            <a:chExt cx="1952" cy="1957"/>
          </a:xfrm>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913573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dirty="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8621079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400702" cy="887360"/>
          </a:xfrm>
        </p:spPr>
        <p:txBody>
          <a:bodyPr/>
          <a:lstStyle>
            <a:lvl1pPr>
              <a:defRPr lang="en-AU" dirty="0"/>
            </a:lvl1pPr>
          </a:lstStyle>
          <a:p>
            <a:r>
              <a:rPr lang="en-US"/>
              <a:t>Click to edit Master title style</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0" y="433468"/>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7" y="1532415"/>
            <a:ext cx="6513110"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7704854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dirty="0"/>
              <a:t>Click icon to add picture</a:t>
            </a:r>
            <a:endParaRPr lang="en-AU" dirty="0"/>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12/02/2019</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dirty="0"/>
              <a:t>Click icon to add picture</a:t>
            </a:r>
            <a:endParaRPr lang="en-AU" dirty="0"/>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dirty="0"/>
              <a:t>Click icon to add picture</a:t>
            </a:r>
            <a:endParaRPr lang="en-AU" dirty="0"/>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12/02/2019</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dirty="0"/>
              <a:t>Click icon to add picture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dirty="0"/>
              <a:t>Click icon to add picture</a:t>
            </a:r>
            <a:endParaRPr lang="en-AU"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dirty="0"/>
              <a:t>Click icon to add picture</a:t>
            </a:r>
            <a:endParaRPr lang="en-AU" dirty="0"/>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12/02/2019</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dirty="0"/>
              <a:t>Click icon to add picture</a:t>
            </a:r>
            <a:endParaRPr lang="en-AU" dirty="0"/>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dirty="0"/>
              <a:t>Click icon to add picture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dirty="0"/>
              <a:t>Click icon to add picture</a:t>
            </a:r>
            <a:endParaRPr lang="en-AU" dirty="0"/>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dirty="0"/>
              <a:t>Click icon to add picture</a:t>
            </a:r>
            <a:endParaRPr lang="en-AU" dirty="0"/>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12/02/2019</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6" y="101089"/>
            <a:ext cx="1245238"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dirty="0"/>
              <a:t>Click icon to add picture</a:t>
            </a:r>
            <a:endParaRPr lang="en-AU" dirty="0"/>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0524626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dirty="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3522183"/>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500"/>
              </a:spcBef>
              <a:spcAft>
                <a:spcPts val="0"/>
              </a:spcAft>
              <a:buNone/>
              <a:defRPr sz="2000" b="1">
                <a:solidFill>
                  <a:schemeClr val="accent2"/>
                </a:solidFill>
                <a:latin typeface="+mn-lt"/>
              </a:defRPr>
            </a:lvl1pPr>
            <a:lvl2pPr marL="0" indent="0" algn="l">
              <a:spcBef>
                <a:spcPts val="500"/>
              </a:spcBef>
              <a:buNone/>
              <a:defRPr sz="2000" b="0">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6"/>
            <a:ext cx="3164224" cy="677108"/>
          </a:xfrm>
          <a:prstGeom prst="rect">
            <a:avLst/>
          </a:prstGeom>
          <a:noFill/>
        </p:spPr>
        <p:txBody>
          <a:bodyPr wrap="square" rtlCol="0">
            <a:spAutoFit/>
          </a:bodyPr>
          <a:lstStyle/>
          <a:p>
            <a:r>
              <a:rPr lang="en-AU" sz="380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6" y="453777"/>
            <a:ext cx="1662286" cy="1666547"/>
            <a:chOff x="2864" y="1181"/>
            <a:chExt cx="1952" cy="1957"/>
          </a:xfrm>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Tree>
    <p:extLst>
      <p:ext uri="{BB962C8B-B14F-4D97-AF65-F5344CB8AC3E}">
        <p14:creationId xmlns:p14="http://schemas.microsoft.com/office/powerpoint/2010/main" val="1177613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dirty="0"/>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
        <p:nvSpPr>
          <p:cNvPr id="79" name="Freeform: Shape 78">
            <a:extLst>
              <a:ext uri="{FF2B5EF4-FFF2-40B4-BE49-F238E27FC236}">
                <a16:creationId xmlns:a16="http://schemas.microsoft.com/office/drawing/2014/main" id="{9821C742-34A7-4634-ABFF-1A8C76DB814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CFA768B8-D2D1-447E-9F0E-47C681CCC99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5784771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
        <p:nvSpPr>
          <p:cNvPr id="66" name="Freeform: Shape 65">
            <a:extLst>
              <a:ext uri="{FF2B5EF4-FFF2-40B4-BE49-F238E27FC236}">
                <a16:creationId xmlns:a16="http://schemas.microsoft.com/office/drawing/2014/main" id="{E3563E49-DAF7-4206-AAD7-38E789258387}"/>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3" name="Text Placeholder 140">
            <a:extLst>
              <a:ext uri="{FF2B5EF4-FFF2-40B4-BE49-F238E27FC236}">
                <a16:creationId xmlns:a16="http://schemas.microsoft.com/office/drawing/2014/main" id="{0BA02072-FEDB-429A-A4C0-22D59D09BF0A}"/>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0ABA4448-A18D-4663-B455-EAD951F86205}"/>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88765359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
        <p:nvSpPr>
          <p:cNvPr id="66" name="Freeform: Shape 65">
            <a:extLst>
              <a:ext uri="{FF2B5EF4-FFF2-40B4-BE49-F238E27FC236}">
                <a16:creationId xmlns:a16="http://schemas.microsoft.com/office/drawing/2014/main" id="{0176FAE9-F8D7-45AD-AA56-97F65AF5C7CF}"/>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3" name="Text Placeholder 140">
            <a:extLst>
              <a:ext uri="{FF2B5EF4-FFF2-40B4-BE49-F238E27FC236}">
                <a16:creationId xmlns:a16="http://schemas.microsoft.com/office/drawing/2014/main" id="{7B87D9FE-C85C-4214-9157-DD7F3ED28A34}"/>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15BBA84-73B3-48DF-B6EE-69867E46B6EF}"/>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3873191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
        <p:nvSpPr>
          <p:cNvPr id="66" name="Freeform: Shape 65">
            <a:extLst>
              <a:ext uri="{FF2B5EF4-FFF2-40B4-BE49-F238E27FC236}">
                <a16:creationId xmlns:a16="http://schemas.microsoft.com/office/drawing/2014/main" id="{229705A0-38F7-4A9C-86A4-2F68DE74B02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3" name="Text Placeholder 140">
            <a:extLst>
              <a:ext uri="{FF2B5EF4-FFF2-40B4-BE49-F238E27FC236}">
                <a16:creationId xmlns:a16="http://schemas.microsoft.com/office/drawing/2014/main" id="{4D897568-993B-4A02-A134-6722AC6A9865}"/>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CA8F343C-4D99-4A43-995F-05ACA5C64EB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82467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
        <p:nvSpPr>
          <p:cNvPr id="66" name="Freeform: Shape 65">
            <a:extLst>
              <a:ext uri="{FF2B5EF4-FFF2-40B4-BE49-F238E27FC236}">
                <a16:creationId xmlns:a16="http://schemas.microsoft.com/office/drawing/2014/main" id="{0624966D-E4EA-4F50-9BB6-48291DC82572}"/>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3" name="Text Placeholder 140">
            <a:extLst>
              <a:ext uri="{FF2B5EF4-FFF2-40B4-BE49-F238E27FC236}">
                <a16:creationId xmlns:a16="http://schemas.microsoft.com/office/drawing/2014/main" id="{7C435E10-BA07-43CA-946E-F929538E56E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8818C800-1FD7-46E3-9513-EDED28C7D419}"/>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1317661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
        <p:nvSpPr>
          <p:cNvPr id="66" name="Freeform: Shape 65">
            <a:extLst>
              <a:ext uri="{FF2B5EF4-FFF2-40B4-BE49-F238E27FC236}">
                <a16:creationId xmlns:a16="http://schemas.microsoft.com/office/drawing/2014/main" id="{054BDF27-BFAD-478C-A199-3DB667D3F5E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3" name="Text Placeholder 140">
            <a:extLst>
              <a:ext uri="{FF2B5EF4-FFF2-40B4-BE49-F238E27FC236}">
                <a16:creationId xmlns:a16="http://schemas.microsoft.com/office/drawing/2014/main" id="{219F3B99-BA96-428A-8B96-08B07C39576F}"/>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E6A1775-999F-4891-AEA1-BDBEAF077E5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325861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
        <p:nvSpPr>
          <p:cNvPr id="80" name="Freeform: Shape 79">
            <a:extLst>
              <a:ext uri="{FF2B5EF4-FFF2-40B4-BE49-F238E27FC236}">
                <a16:creationId xmlns:a16="http://schemas.microsoft.com/office/drawing/2014/main" id="{9F2674CC-72EB-4595-86BE-D02CD83455C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4" name="Text Placeholder 140">
            <a:extLst>
              <a:ext uri="{FF2B5EF4-FFF2-40B4-BE49-F238E27FC236}">
                <a16:creationId xmlns:a16="http://schemas.microsoft.com/office/drawing/2014/main" id="{C2FB46BE-AAF7-42FF-9037-1C6EE88FE3BD}"/>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62CC006-DD2A-4ACA-910F-2010703F4F3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16213437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
        <p:nvSpPr>
          <p:cNvPr id="66" name="Freeform: Shape 65">
            <a:extLst>
              <a:ext uri="{FF2B5EF4-FFF2-40B4-BE49-F238E27FC236}">
                <a16:creationId xmlns:a16="http://schemas.microsoft.com/office/drawing/2014/main" id="{6725A7B3-05B9-43EC-BD6A-2951B787802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83" name="Text Placeholder 140">
            <a:extLst>
              <a:ext uri="{FF2B5EF4-FFF2-40B4-BE49-F238E27FC236}">
                <a16:creationId xmlns:a16="http://schemas.microsoft.com/office/drawing/2014/main" id="{3AF26A12-2ED5-4400-ADF5-846B94638FB6}"/>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DA5586F-18E7-4601-96CA-50CD2AA81EC8}"/>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6385034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68" name="Freeform: Shape 67">
            <a:extLst>
              <a:ext uri="{FF2B5EF4-FFF2-40B4-BE49-F238E27FC236}">
                <a16:creationId xmlns:a16="http://schemas.microsoft.com/office/drawing/2014/main" id="{C553431B-6092-48C5-AD7C-F30516D7A38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2" name="Text Placeholder 140">
            <a:extLst>
              <a:ext uri="{FF2B5EF4-FFF2-40B4-BE49-F238E27FC236}">
                <a16:creationId xmlns:a16="http://schemas.microsoft.com/office/drawing/2014/main" id="{B4389B36-E541-48E7-A912-C35EE13572D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BA1EDDF-3973-431D-958F-640EC310C4D6}"/>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99571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12204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dirty="0"/>
              <a:t>Click icon to add picture</a:t>
            </a:r>
            <a:endParaRPr lang="en-AU" noProof="0" dirty="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12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4439700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67" name="Freeform: Shape 66">
            <a:extLst>
              <a:ext uri="{FF2B5EF4-FFF2-40B4-BE49-F238E27FC236}">
                <a16:creationId xmlns:a16="http://schemas.microsoft.com/office/drawing/2014/main" id="{86F4D0A5-6CC7-400E-9C3C-0694666F6F8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3" name="Text Placeholder 140">
            <a:extLst>
              <a:ext uri="{FF2B5EF4-FFF2-40B4-BE49-F238E27FC236}">
                <a16:creationId xmlns:a16="http://schemas.microsoft.com/office/drawing/2014/main" id="{C8E1928D-065A-4AB1-9DF2-3C1374F8D11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11A1BDE-E875-46F4-AFCD-40A301028118}"/>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607591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67" name="Freeform: Shape 66">
            <a:extLst>
              <a:ext uri="{FF2B5EF4-FFF2-40B4-BE49-F238E27FC236}">
                <a16:creationId xmlns:a16="http://schemas.microsoft.com/office/drawing/2014/main" id="{44E114E6-BD85-4C72-BAB6-6A2A343DA8D5}"/>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3" name="Text Placeholder 140">
            <a:extLst>
              <a:ext uri="{FF2B5EF4-FFF2-40B4-BE49-F238E27FC236}">
                <a16:creationId xmlns:a16="http://schemas.microsoft.com/office/drawing/2014/main" id="{3156ADEC-0272-4274-9765-6F13B085BBDE}"/>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13892CA3-1F3C-40B3-9F82-3B2099571FB1}"/>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014751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67" name="Freeform: Shape 66">
            <a:extLst>
              <a:ext uri="{FF2B5EF4-FFF2-40B4-BE49-F238E27FC236}">
                <a16:creationId xmlns:a16="http://schemas.microsoft.com/office/drawing/2014/main" id="{FCFB8DF9-51A8-485E-9F12-E5A3330F489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3" name="Text Placeholder 140">
            <a:extLst>
              <a:ext uri="{FF2B5EF4-FFF2-40B4-BE49-F238E27FC236}">
                <a16:creationId xmlns:a16="http://schemas.microsoft.com/office/drawing/2014/main" id="{2DDB1C3D-68C3-412D-8EB3-97570F00136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8C843FD-33AA-4EEC-9FDF-27DC52E9A1E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3425663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67" name="Freeform: Shape 66">
            <a:extLst>
              <a:ext uri="{FF2B5EF4-FFF2-40B4-BE49-F238E27FC236}">
                <a16:creationId xmlns:a16="http://schemas.microsoft.com/office/drawing/2014/main" id="{9C7F53C6-9053-440C-8E3D-971AFB12FFFC}"/>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3" name="Text Placeholder 140">
            <a:extLst>
              <a:ext uri="{FF2B5EF4-FFF2-40B4-BE49-F238E27FC236}">
                <a16:creationId xmlns:a16="http://schemas.microsoft.com/office/drawing/2014/main" id="{7AF040AB-A5DC-4D6D-B6BA-75BCAFC7AAFC}"/>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51F7505-AB35-46E5-9D36-6EFD604C99AC}"/>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26421944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68" name="Freeform: Shape 67">
            <a:extLst>
              <a:ext uri="{FF2B5EF4-FFF2-40B4-BE49-F238E27FC236}">
                <a16:creationId xmlns:a16="http://schemas.microsoft.com/office/drawing/2014/main" id="{54420FA1-8DAE-4658-86CF-B5658CDC24E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4" name="Text Placeholder 140">
            <a:extLst>
              <a:ext uri="{FF2B5EF4-FFF2-40B4-BE49-F238E27FC236}">
                <a16:creationId xmlns:a16="http://schemas.microsoft.com/office/drawing/2014/main" id="{234B86AF-61C0-4BEF-AED9-AB6E1045862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1EC55AF-72F6-4B80-B565-E4736853BBD5}"/>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014275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67" name="Freeform: Shape 66">
            <a:extLst>
              <a:ext uri="{FF2B5EF4-FFF2-40B4-BE49-F238E27FC236}">
                <a16:creationId xmlns:a16="http://schemas.microsoft.com/office/drawing/2014/main" id="{C8A16490-7A25-479D-8887-224357329F5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3" name="Text Placeholder 140">
            <a:extLst>
              <a:ext uri="{FF2B5EF4-FFF2-40B4-BE49-F238E27FC236}">
                <a16:creationId xmlns:a16="http://schemas.microsoft.com/office/drawing/2014/main" id="{E5F69457-834C-4B3E-AF4C-CDBC7D6FC8A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C135A83-4349-4D19-A851-56FC171B943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7980711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68" name="Freeform: Shape 67">
            <a:extLst>
              <a:ext uri="{FF2B5EF4-FFF2-40B4-BE49-F238E27FC236}">
                <a16:creationId xmlns:a16="http://schemas.microsoft.com/office/drawing/2014/main" id="{EABDE6FE-819A-4678-A6E8-009E38A1A56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34" name="Text Placeholder 140">
            <a:extLst>
              <a:ext uri="{FF2B5EF4-FFF2-40B4-BE49-F238E27FC236}">
                <a16:creationId xmlns:a16="http://schemas.microsoft.com/office/drawing/2014/main" id="{FD7259D0-6B32-4DE1-8F13-A21A1C988BF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D42A6F0E-E106-4C5B-90DE-D6097D2850F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2631841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78" name="Text Placeholder 140">
            <a:extLst>
              <a:ext uri="{FF2B5EF4-FFF2-40B4-BE49-F238E27FC236}">
                <a16:creationId xmlns:a16="http://schemas.microsoft.com/office/drawing/2014/main" id="{4CE4066F-5CB1-43C1-8385-16A6CA0296A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7C590671-A7C1-4FD2-8937-335D342E216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980855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72" name="Text Placeholder 140">
            <a:extLst>
              <a:ext uri="{FF2B5EF4-FFF2-40B4-BE49-F238E27FC236}">
                <a16:creationId xmlns:a16="http://schemas.microsoft.com/office/drawing/2014/main" id="{C88C7B38-255E-4D79-80C8-2A025E1CFAC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C7B1783-9A42-4500-B3D5-978D81F02062}"/>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71756115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72" name="Text Placeholder 140">
            <a:extLst>
              <a:ext uri="{FF2B5EF4-FFF2-40B4-BE49-F238E27FC236}">
                <a16:creationId xmlns:a16="http://schemas.microsoft.com/office/drawing/2014/main" id="{B37A7C5F-6C97-4907-9B6E-CAD54B542D5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9411580-DB87-4A03-8CAA-0596920BA9B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76569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6" y="686883"/>
            <a:ext cx="3765573"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dirty="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2" y="5410200"/>
            <a:ext cx="1939655"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59" y="5410200"/>
            <a:ext cx="1939655"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6" y="5410200"/>
            <a:ext cx="1939655" cy="923925"/>
          </a:xfrm>
        </p:spPr>
        <p:txBody>
          <a:bodyPr/>
          <a:lstStyle>
            <a:lvl1pPr>
              <a:defRPr sz="16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6"/>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72463026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72" name="Text Placeholder 140">
            <a:extLst>
              <a:ext uri="{FF2B5EF4-FFF2-40B4-BE49-F238E27FC236}">
                <a16:creationId xmlns:a16="http://schemas.microsoft.com/office/drawing/2014/main" id="{47EAFC36-6B42-4718-B950-E73D679183E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2C5AC15-2F83-4DFF-A7D6-FDC451DF0F79}"/>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92041992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73" name="Text Placeholder 140">
            <a:extLst>
              <a:ext uri="{FF2B5EF4-FFF2-40B4-BE49-F238E27FC236}">
                <a16:creationId xmlns:a16="http://schemas.microsoft.com/office/drawing/2014/main" id="{9A35FC83-B4F8-4E38-8B51-53931CF7E2CB}"/>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9D845B7-610D-45D7-886B-50A578383BF7}"/>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1920816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72" name="Text Placeholder 140">
            <a:extLst>
              <a:ext uri="{FF2B5EF4-FFF2-40B4-BE49-F238E27FC236}">
                <a16:creationId xmlns:a16="http://schemas.microsoft.com/office/drawing/2014/main" id="{97A5019C-6BF2-4398-8DAA-FF283C94EA0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47F16148-6109-4250-8F2B-85B5C621F02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55453532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72" name="Text Placeholder 140">
            <a:extLst>
              <a:ext uri="{FF2B5EF4-FFF2-40B4-BE49-F238E27FC236}">
                <a16:creationId xmlns:a16="http://schemas.microsoft.com/office/drawing/2014/main" id="{77A3F8CD-5F2E-491B-926F-DCC7B4CAEC7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495759F-BC16-45E8-9CE1-BF7AC6B52D0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8475225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73" name="Text Placeholder 140">
            <a:extLst>
              <a:ext uri="{FF2B5EF4-FFF2-40B4-BE49-F238E27FC236}">
                <a16:creationId xmlns:a16="http://schemas.microsoft.com/office/drawing/2014/main" id="{06AF1983-185F-47DE-98ED-8E65C1C77DFD}"/>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D9D2841-CD85-42CB-9788-F269FA32FEC4}"/>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6121405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7"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12/02/2019</a:t>
            </a:fld>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dirty="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dirty="0"/>
          </a:p>
        </p:txBody>
      </p:sp>
    </p:spTree>
    <p:extLst>
      <p:ext uri="{BB962C8B-B14F-4D97-AF65-F5344CB8AC3E}">
        <p14:creationId xmlns:p14="http://schemas.microsoft.com/office/powerpoint/2010/main" val="309709862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12/02/2019</a:t>
            </a:fld>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dirty="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dirty="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13741"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229001401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12/02/2019</a:t>
            </a:fld>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dirty="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8" y="1532415"/>
            <a:ext cx="11408407"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9324917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12/02/2019</a:t>
            </a:fld>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dirty="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5"/>
            <a:ext cx="11408407"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363440542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7559430" cy="592453"/>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6447022"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8136900" y="433468"/>
            <a:ext cx="3621629"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10" name="Media Placeholder 5">
            <a:extLst>
              <a:ext uri="{FF2B5EF4-FFF2-40B4-BE49-F238E27FC236}">
                <a16:creationId xmlns:a16="http://schemas.microsoft.com/office/drawing/2014/main" id="{D4618085-6A58-496C-A30D-555A1C153755}"/>
              </a:ext>
            </a:extLst>
          </p:cNvPr>
          <p:cNvSpPr>
            <a:spLocks noGrp="1"/>
          </p:cNvSpPr>
          <p:nvPr>
            <p:ph type="media" sz="quarter" idx="17" hasCustomPrompt="1"/>
          </p:nvPr>
        </p:nvSpPr>
        <p:spPr>
          <a:xfrm>
            <a:off x="433469" y="2124868"/>
            <a:ext cx="7442318"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2" name="Date Placeholder 1">
            <a:extLst>
              <a:ext uri="{FF2B5EF4-FFF2-40B4-BE49-F238E27FC236}">
                <a16:creationId xmlns:a16="http://schemas.microsoft.com/office/drawing/2014/main" id="{F48E018D-B91E-4FCF-8E3D-E1119B796B64}"/>
              </a:ext>
            </a:extLst>
          </p:cNvPr>
          <p:cNvSpPr>
            <a:spLocks noGrp="1"/>
          </p:cNvSpPr>
          <p:nvPr>
            <p:ph type="dt" sz="half" idx="18"/>
          </p:nvPr>
        </p:nvSpPr>
        <p:spPr/>
        <p:txBody>
          <a:bodyPr/>
          <a:lstStyle/>
          <a:p>
            <a:fld id="{15C1EA3C-26E9-4B87-838B-C7B127160328}" type="datetime1">
              <a:rPr lang="en-AU" noProof="0" smtClean="0"/>
              <a:t>12/02/2019</a:t>
            </a:fld>
            <a:endParaRPr lang="en-AU" noProof="0" dirty="0"/>
          </a:p>
        </p:txBody>
      </p:sp>
      <p:sp>
        <p:nvSpPr>
          <p:cNvPr id="6" name="Slide Number Placeholder 5">
            <a:extLst>
              <a:ext uri="{FF2B5EF4-FFF2-40B4-BE49-F238E27FC236}">
                <a16:creationId xmlns:a16="http://schemas.microsoft.com/office/drawing/2014/main" id="{E0674060-CB40-4866-BC46-412241E584C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3735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2"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59"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6"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6" y="686883"/>
            <a:ext cx="3776837"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6"/>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dirty="0"/>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82AA6262-DA14-43FE-B7AA-479C75CB9FFA}"/>
              </a:ext>
            </a:extLst>
          </p:cNvPr>
          <p:cNvSpPr>
            <a:spLocks noGrp="1"/>
          </p:cNvSpPr>
          <p:nvPr>
            <p:ph type="dt" sz="half" idx="17"/>
          </p:nvPr>
        </p:nvSpPr>
        <p:spPr/>
        <p:txBody>
          <a:bodyPr/>
          <a:lstStyle/>
          <a:p>
            <a:fld id="{15C1EA3C-26E9-4B87-838B-C7B127160328}" type="datetime1">
              <a:rPr lang="en-AU" noProof="0" smtClean="0"/>
              <a:t>12/02/2019</a:t>
            </a:fld>
            <a:endParaRPr lang="en-AU" noProof="0" dirty="0"/>
          </a:p>
        </p:txBody>
      </p:sp>
      <p:sp>
        <p:nvSpPr>
          <p:cNvPr id="6" name="Slide Number Placeholder 5">
            <a:extLst>
              <a:ext uri="{FF2B5EF4-FFF2-40B4-BE49-F238E27FC236}">
                <a16:creationId xmlns:a16="http://schemas.microsoft.com/office/drawing/2014/main" id="{12F1FC4A-C989-4916-B28D-469943DEEFD4}"/>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3894165"/>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16" name="Picture Placeholder 8">
            <a:extLst>
              <a:ext uri="{FF2B5EF4-FFF2-40B4-BE49-F238E27FC236}">
                <a16:creationId xmlns:a16="http://schemas.microsoft.com/office/drawing/2014/main" id="{D5D96E0D-0308-450C-A1B8-18356D2C1715}"/>
              </a:ext>
            </a:extLst>
          </p:cNvPr>
          <p:cNvSpPr>
            <a:spLocks noGrp="1"/>
          </p:cNvSpPr>
          <p:nvPr>
            <p:ph type="pic" sz="quarter" idx="21"/>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dirty="0"/>
          </a:p>
        </p:txBody>
      </p:sp>
      <p:sp>
        <p:nvSpPr>
          <p:cNvPr id="17" name="Picture Placeholder 8">
            <a:extLst>
              <a:ext uri="{FF2B5EF4-FFF2-40B4-BE49-F238E27FC236}">
                <a16:creationId xmlns:a16="http://schemas.microsoft.com/office/drawing/2014/main" id="{84117D5A-86B7-4AD4-AEA3-09FD38F3CFB8}"/>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dirty="0"/>
          </a:p>
        </p:txBody>
      </p:sp>
      <p:sp>
        <p:nvSpPr>
          <p:cNvPr id="2" name="Date Placeholder 1">
            <a:extLst>
              <a:ext uri="{FF2B5EF4-FFF2-40B4-BE49-F238E27FC236}">
                <a16:creationId xmlns:a16="http://schemas.microsoft.com/office/drawing/2014/main" id="{0AF26E98-E7B3-401C-BBD3-44AED288710C}"/>
              </a:ext>
            </a:extLst>
          </p:cNvPr>
          <p:cNvSpPr>
            <a:spLocks noGrp="1"/>
          </p:cNvSpPr>
          <p:nvPr>
            <p:ph type="dt" sz="half" idx="25"/>
          </p:nvPr>
        </p:nvSpPr>
        <p:spPr/>
        <p:txBody>
          <a:bodyPr/>
          <a:lstStyle/>
          <a:p>
            <a:fld id="{15C1EA3C-26E9-4B87-838B-C7B127160328}" type="datetime1">
              <a:rPr lang="en-AU" noProof="0" smtClean="0"/>
              <a:t>12/02/2019</a:t>
            </a:fld>
            <a:endParaRPr lang="en-AU" noProof="0" dirty="0"/>
          </a:p>
        </p:txBody>
      </p:sp>
      <p:sp>
        <p:nvSpPr>
          <p:cNvPr id="6" name="Slide Number Placeholder 5">
            <a:extLst>
              <a:ext uri="{FF2B5EF4-FFF2-40B4-BE49-F238E27FC236}">
                <a16:creationId xmlns:a16="http://schemas.microsoft.com/office/drawing/2014/main" id="{E353FC3F-C9AF-4833-9D51-51399AED9176}"/>
              </a:ext>
            </a:extLst>
          </p:cNvPr>
          <p:cNvSpPr>
            <a:spLocks noGrp="1"/>
          </p:cNvSpPr>
          <p:nvPr>
            <p:ph type="sldNum" sz="quarter" idx="26"/>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11" name="Picture Placeholder 8">
            <a:extLst>
              <a:ext uri="{FF2B5EF4-FFF2-40B4-BE49-F238E27FC236}">
                <a16:creationId xmlns:a16="http://schemas.microsoft.com/office/drawing/2014/main" id="{2EBC3B63-F8E6-4CD5-A3CE-0A68BD6D24E9}"/>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dirty="0"/>
          </a:p>
        </p:txBody>
      </p:sp>
      <p:sp>
        <p:nvSpPr>
          <p:cNvPr id="12" name="Picture Placeholder 8">
            <a:extLst>
              <a:ext uri="{FF2B5EF4-FFF2-40B4-BE49-F238E27FC236}">
                <a16:creationId xmlns:a16="http://schemas.microsoft.com/office/drawing/2014/main" id="{E739982C-B3F1-49FA-A015-50C5BA9FD40B}"/>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dirty="0"/>
          </a:p>
        </p:txBody>
      </p:sp>
      <p:sp>
        <p:nvSpPr>
          <p:cNvPr id="13" name="Picture Placeholder 8">
            <a:extLst>
              <a:ext uri="{FF2B5EF4-FFF2-40B4-BE49-F238E27FC236}">
                <a16:creationId xmlns:a16="http://schemas.microsoft.com/office/drawing/2014/main" id="{31841E0A-6DB9-42D0-BD80-57DE7F80C2ED}"/>
              </a:ext>
            </a:extLst>
          </p:cNvPr>
          <p:cNvSpPr>
            <a:spLocks noGrp="1"/>
          </p:cNvSpPr>
          <p:nvPr>
            <p:ph type="pic" sz="quarter" idx="2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dirty="0"/>
          </a:p>
        </p:txBody>
      </p:sp>
      <p:sp>
        <p:nvSpPr>
          <p:cNvPr id="2" name="Date Placeholder 1">
            <a:extLst>
              <a:ext uri="{FF2B5EF4-FFF2-40B4-BE49-F238E27FC236}">
                <a16:creationId xmlns:a16="http://schemas.microsoft.com/office/drawing/2014/main" id="{5D3F4A80-45A0-4953-8364-5BB35BEE19EA}"/>
              </a:ext>
            </a:extLst>
          </p:cNvPr>
          <p:cNvSpPr>
            <a:spLocks noGrp="1"/>
          </p:cNvSpPr>
          <p:nvPr>
            <p:ph type="dt" sz="half" idx="27"/>
          </p:nvPr>
        </p:nvSpPr>
        <p:spPr/>
        <p:txBody>
          <a:bodyPr/>
          <a:lstStyle/>
          <a:p>
            <a:fld id="{15C1EA3C-26E9-4B87-838B-C7B127160328}" type="datetime1">
              <a:rPr lang="en-AU" noProof="0" smtClean="0"/>
              <a:t>12/02/2019</a:t>
            </a:fld>
            <a:endParaRPr lang="en-AU" noProof="0" dirty="0"/>
          </a:p>
        </p:txBody>
      </p:sp>
      <p:sp>
        <p:nvSpPr>
          <p:cNvPr id="6" name="Slide Number Placeholder 5">
            <a:extLst>
              <a:ext uri="{FF2B5EF4-FFF2-40B4-BE49-F238E27FC236}">
                <a16:creationId xmlns:a16="http://schemas.microsoft.com/office/drawing/2014/main" id="{849BD119-1E9F-42C8-BBE3-BA1D5B3AB4DB}"/>
              </a:ext>
            </a:extLst>
          </p:cNvPr>
          <p:cNvSpPr>
            <a:spLocks noGrp="1"/>
          </p:cNvSpPr>
          <p:nvPr>
            <p:ph type="sldNum" sz="quarter" idx="2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16" name="Picture Placeholder 8">
            <a:extLst>
              <a:ext uri="{FF2B5EF4-FFF2-40B4-BE49-F238E27FC236}">
                <a16:creationId xmlns:a16="http://schemas.microsoft.com/office/drawing/2014/main" id="{1A6C2717-A40C-4B91-A59E-476ABCBFA49D}"/>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dirty="0"/>
          </a:p>
        </p:txBody>
      </p:sp>
      <p:sp>
        <p:nvSpPr>
          <p:cNvPr id="17" name="Picture Placeholder 8">
            <a:extLst>
              <a:ext uri="{FF2B5EF4-FFF2-40B4-BE49-F238E27FC236}">
                <a16:creationId xmlns:a16="http://schemas.microsoft.com/office/drawing/2014/main" id="{E5CE3F13-4F10-496E-9AF5-EB9AD5EEB8CD}"/>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dirty="0"/>
          </a:p>
        </p:txBody>
      </p:sp>
      <p:sp>
        <p:nvSpPr>
          <p:cNvPr id="18" name="Picture Placeholder 8">
            <a:extLst>
              <a:ext uri="{FF2B5EF4-FFF2-40B4-BE49-F238E27FC236}">
                <a16:creationId xmlns:a16="http://schemas.microsoft.com/office/drawing/2014/main" id="{4F400719-C365-4225-A532-5F986A18ECA4}"/>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dirty="0"/>
          </a:p>
        </p:txBody>
      </p:sp>
      <p:sp>
        <p:nvSpPr>
          <p:cNvPr id="19" name="Picture Placeholder 8">
            <a:extLst>
              <a:ext uri="{FF2B5EF4-FFF2-40B4-BE49-F238E27FC236}">
                <a16:creationId xmlns:a16="http://schemas.microsoft.com/office/drawing/2014/main" id="{2B1DF00D-30B2-490C-B3B2-6E92730487D7}"/>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dirty="0"/>
          </a:p>
        </p:txBody>
      </p:sp>
      <p:sp>
        <p:nvSpPr>
          <p:cNvPr id="2" name="Date Placeholder 1">
            <a:extLst>
              <a:ext uri="{FF2B5EF4-FFF2-40B4-BE49-F238E27FC236}">
                <a16:creationId xmlns:a16="http://schemas.microsoft.com/office/drawing/2014/main" id="{6AADCC63-20FE-4D59-BB93-369A8D612D40}"/>
              </a:ext>
            </a:extLst>
          </p:cNvPr>
          <p:cNvSpPr>
            <a:spLocks noGrp="1"/>
          </p:cNvSpPr>
          <p:nvPr>
            <p:ph type="dt" sz="half" idx="26"/>
          </p:nvPr>
        </p:nvSpPr>
        <p:spPr/>
        <p:txBody>
          <a:bodyPr/>
          <a:lstStyle/>
          <a:p>
            <a:fld id="{15C1EA3C-26E9-4B87-838B-C7B127160328}" type="datetime1">
              <a:rPr lang="en-AU" noProof="0" smtClean="0"/>
              <a:t>12/02/2019</a:t>
            </a:fld>
            <a:endParaRPr lang="en-AU" noProof="0" dirty="0"/>
          </a:p>
        </p:txBody>
      </p:sp>
      <p:sp>
        <p:nvSpPr>
          <p:cNvPr id="6" name="Slide Number Placeholder 5">
            <a:extLst>
              <a:ext uri="{FF2B5EF4-FFF2-40B4-BE49-F238E27FC236}">
                <a16:creationId xmlns:a16="http://schemas.microsoft.com/office/drawing/2014/main" id="{F4F80D9D-A3A2-4222-913D-0FD981A9D57E}"/>
              </a:ext>
            </a:extLst>
          </p:cNvPr>
          <p:cNvSpPr>
            <a:spLocks noGrp="1"/>
          </p:cNvSpPr>
          <p:nvPr>
            <p:ph type="sldNum" sz="quarter" idx="2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dirty="0"/>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8352491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dirty="0"/>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6" y="1532415"/>
            <a:ext cx="11408409"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12/02/2019</a:t>
            </a:fld>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dirty="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dirty="0"/>
          </a:p>
        </p:txBody>
      </p:sp>
    </p:spTree>
    <p:extLst>
      <p:ext uri="{BB962C8B-B14F-4D97-AF65-F5344CB8AC3E}">
        <p14:creationId xmlns:p14="http://schemas.microsoft.com/office/powerpoint/2010/main" val="2834285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12/02/2019</a:t>
            </a:fld>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dirty="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dirty="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846504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12/02/2019</a:t>
            </a:fld>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dirty="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5"/>
            <a:ext cx="11408408"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284868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12/02/2019</a:t>
            </a:fld>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dirty="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Tree>
    <p:extLst>
      <p:ext uri="{BB962C8B-B14F-4D97-AF65-F5344CB8AC3E}">
        <p14:creationId xmlns:p14="http://schemas.microsoft.com/office/powerpoint/2010/main" val="1442334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theme" Target="../theme/theme2.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slideLayout" Target="../slideLayouts/slideLayout44.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3.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6" y="1532415"/>
            <a:ext cx="11408409"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12/02/2019</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7" y="6172501"/>
            <a:ext cx="8035422"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1"/>
            <a:ext cx="846000"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3" r:id="rId3"/>
    <p:sldLayoutId id="2147483765" r:id="rId4"/>
    <p:sldLayoutId id="2147483766" r:id="rId5"/>
    <p:sldLayoutId id="2147483667" r:id="rId6"/>
    <p:sldLayoutId id="2147483713" r:id="rId7"/>
    <p:sldLayoutId id="2147483668" r:id="rId8"/>
    <p:sldLayoutId id="2147483669" r:id="rId9"/>
    <p:sldLayoutId id="2147483649" r:id="rId10"/>
    <p:sldLayoutId id="2147483656" r:id="rId11"/>
    <p:sldLayoutId id="2147483658" r:id="rId12"/>
    <p:sldLayoutId id="2147483767" r:id="rId13"/>
    <p:sldLayoutId id="2147483670" r:id="rId14"/>
    <p:sldLayoutId id="2147483672" r:id="rId15"/>
    <p:sldLayoutId id="2147483673" r:id="rId16"/>
    <p:sldLayoutId id="2147483674" r:id="rId17"/>
    <p:sldLayoutId id="2147483675" r:id="rId18"/>
    <p:sldLayoutId id="2147483676" r:id="rId19"/>
    <p:sldLayoutId id="2147483671" r:id="rId20"/>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12/02/2019</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734" r:id="rId1"/>
    <p:sldLayoutId id="2147483744" r:id="rId2"/>
    <p:sldLayoutId id="2147483745" r:id="rId3"/>
    <p:sldLayoutId id="2147483746" r:id="rId4"/>
    <p:sldLayoutId id="2147483747" r:id="rId5"/>
    <p:sldLayoutId id="2147483748" r:id="rId6"/>
    <p:sldLayoutId id="2147483749" r:id="rId7"/>
    <p:sldLayoutId id="2147483750" r:id="rId8"/>
    <p:sldLayoutId id="2147483735" r:id="rId9"/>
    <p:sldLayoutId id="2147483751" r:id="rId10"/>
    <p:sldLayoutId id="2147483752" r:id="rId11"/>
    <p:sldLayoutId id="2147483753" r:id="rId12"/>
    <p:sldLayoutId id="2147483754" r:id="rId13"/>
    <p:sldLayoutId id="2147483755" r:id="rId14"/>
    <p:sldLayoutId id="2147483756" r:id="rId15"/>
    <p:sldLayoutId id="2147483757" r:id="rId16"/>
    <p:sldLayoutId id="2147483743" r:id="rId17"/>
    <p:sldLayoutId id="2147483758" r:id="rId18"/>
    <p:sldLayoutId id="2147483759" r:id="rId19"/>
    <p:sldLayoutId id="2147483760" r:id="rId20"/>
    <p:sldLayoutId id="2147483761" r:id="rId21"/>
    <p:sldLayoutId id="2147483762" r:id="rId22"/>
    <p:sldLayoutId id="2147483763" r:id="rId23"/>
    <p:sldLayoutId id="2147483764" r:id="rId24"/>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6" name="Freeform: Shape 65">
            <a:extLst>
              <a:ext uri="{FF2B5EF4-FFF2-40B4-BE49-F238E27FC236}">
                <a16:creationId xmlns:a16="http://schemas.microsoft.com/office/drawing/2014/main" id="{9E096F91-AD99-4C52-895F-5F73C9ACDCD8}"/>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12/02/2019</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dirty="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730" r:id="rId10"/>
    <p:sldLayoutId id="2147483732" r:id="rId11"/>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code.google.com/p/html5lib/" TargetMode="External"/><Relationship Id="rId2" Type="http://schemas.openxmlformats.org/officeDocument/2006/relationships/hyperlink" Target="http://lxml.de/"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070F874-2685-411E-B532-12B17F62F8B4}"/>
              </a:ext>
            </a:extLst>
          </p:cNvPr>
          <p:cNvSpPr>
            <a:spLocks noGrp="1"/>
          </p:cNvSpPr>
          <p:nvPr>
            <p:ph type="sldNum" sz="quarter" idx="12"/>
          </p:nvPr>
        </p:nvSpPr>
        <p:spPr/>
        <p:txBody>
          <a:bodyPr/>
          <a:lstStyle/>
          <a:p>
            <a:fld id="{DC22DD25-61AE-413C-B4D2-EF2365C9B2E1}" type="slidenum">
              <a:rPr lang="en-AU" noProof="0" smtClean="0"/>
              <a:pPr/>
              <a:t>1</a:t>
            </a:fld>
            <a:endParaRPr lang="en-AU" noProof="0" dirty="0"/>
          </a:p>
        </p:txBody>
      </p:sp>
      <p:sp>
        <p:nvSpPr>
          <p:cNvPr id="2" name="Subtitle 1">
            <a:extLst>
              <a:ext uri="{FF2B5EF4-FFF2-40B4-BE49-F238E27FC236}">
                <a16:creationId xmlns:a16="http://schemas.microsoft.com/office/drawing/2014/main" id="{41143477-1525-4192-9B86-60F349B18808}"/>
              </a:ext>
            </a:extLst>
          </p:cNvPr>
          <p:cNvSpPr>
            <a:spLocks noGrp="1"/>
          </p:cNvSpPr>
          <p:nvPr>
            <p:ph type="subTitle" idx="1"/>
          </p:nvPr>
        </p:nvSpPr>
        <p:spPr>
          <a:xfrm>
            <a:off x="144463" y="2049625"/>
            <a:ext cx="6980237" cy="2500774"/>
          </a:xfrm>
        </p:spPr>
        <p:txBody>
          <a:bodyPr/>
          <a:lstStyle/>
          <a:p>
            <a:pPr algn="ctr"/>
            <a:endParaRPr lang="en-AU" dirty="0">
              <a:cs typeface="Times New Roman" panose="02020603050405020304" pitchFamily="18" charset="0"/>
            </a:endParaRPr>
          </a:p>
          <a:p>
            <a:pPr algn="ctr"/>
            <a:r>
              <a:rPr lang="en-AU" dirty="0">
                <a:cs typeface="Times New Roman" panose="02020603050405020304" pitchFamily="18" charset="0"/>
              </a:rPr>
              <a:t>ResPitch – Web Scraping using Beautiful Soup</a:t>
            </a:r>
            <a:endParaRPr lang="en-AU" dirty="0"/>
          </a:p>
        </p:txBody>
      </p:sp>
      <p:pic>
        <p:nvPicPr>
          <p:cNvPr id="9" name="Picture Placeholder 8">
            <a:extLst>
              <a:ext uri="{FF2B5EF4-FFF2-40B4-BE49-F238E27FC236}">
                <a16:creationId xmlns:a16="http://schemas.microsoft.com/office/drawing/2014/main" id="{53A9EC70-8356-4CA0-A0BE-DA3C9988B594}"/>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a:xfrm>
            <a:off x="6499359" y="-1"/>
            <a:ext cx="5704638" cy="6879660"/>
          </a:xfrm>
        </p:spPr>
      </p:pic>
      <p:sp>
        <p:nvSpPr>
          <p:cNvPr id="4" name="TextBox 3">
            <a:extLst>
              <a:ext uri="{FF2B5EF4-FFF2-40B4-BE49-F238E27FC236}">
                <a16:creationId xmlns:a16="http://schemas.microsoft.com/office/drawing/2014/main" id="{CB23CA68-1263-4B99-A566-605B2D6767A0}"/>
              </a:ext>
            </a:extLst>
          </p:cNvPr>
          <p:cNvSpPr txBox="1"/>
          <p:nvPr/>
        </p:nvSpPr>
        <p:spPr>
          <a:xfrm>
            <a:off x="2068497" y="4962617"/>
            <a:ext cx="3320140" cy="830997"/>
          </a:xfrm>
          <a:prstGeom prst="rect">
            <a:avLst/>
          </a:prstGeom>
          <a:noFill/>
        </p:spPr>
        <p:txBody>
          <a:bodyPr wrap="none" rtlCol="0">
            <a:spAutoFit/>
          </a:bodyPr>
          <a:lstStyle/>
          <a:p>
            <a:r>
              <a:rPr lang="en-AU" sz="2400" dirty="0">
                <a:solidFill>
                  <a:schemeClr val="bg1"/>
                </a:solidFill>
                <a:latin typeface="+mj-lt"/>
              </a:rPr>
              <a:t>By:</a:t>
            </a:r>
          </a:p>
          <a:p>
            <a:r>
              <a:rPr lang="en-AU" sz="2400" dirty="0">
                <a:solidFill>
                  <a:schemeClr val="bg1"/>
                </a:solidFill>
                <a:latin typeface="+mj-lt"/>
              </a:rPr>
              <a:t>Chaitra Chandra Mouli</a:t>
            </a:r>
          </a:p>
        </p:txBody>
      </p:sp>
    </p:spTree>
    <p:extLst>
      <p:ext uri="{BB962C8B-B14F-4D97-AF65-F5344CB8AC3E}">
        <p14:creationId xmlns:p14="http://schemas.microsoft.com/office/powerpoint/2010/main" val="33943462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40193-9CDA-4307-8D9E-C97DC8653B3D}"/>
              </a:ext>
            </a:extLst>
          </p:cNvPr>
          <p:cNvSpPr>
            <a:spLocks noGrp="1"/>
          </p:cNvSpPr>
          <p:nvPr>
            <p:ph type="title"/>
          </p:nvPr>
        </p:nvSpPr>
        <p:spPr/>
        <p:txBody>
          <a:bodyPr/>
          <a:lstStyle/>
          <a:p>
            <a:r>
              <a:rPr lang="en-AU" dirty="0"/>
              <a:t>Lets Scrape</a:t>
            </a:r>
          </a:p>
        </p:txBody>
      </p:sp>
      <p:sp>
        <p:nvSpPr>
          <p:cNvPr id="3" name="Content Placeholder 2">
            <a:extLst>
              <a:ext uri="{FF2B5EF4-FFF2-40B4-BE49-F238E27FC236}">
                <a16:creationId xmlns:a16="http://schemas.microsoft.com/office/drawing/2014/main" id="{029CA910-F2AD-477B-A592-6F542BD39819}"/>
              </a:ext>
            </a:extLst>
          </p:cNvPr>
          <p:cNvSpPr>
            <a:spLocks noGrp="1"/>
          </p:cNvSpPr>
          <p:nvPr>
            <p:ph idx="1"/>
          </p:nvPr>
        </p:nvSpPr>
        <p:spPr/>
        <p:txBody>
          <a:bodyPr/>
          <a:lstStyle/>
          <a:p>
            <a:pPr marL="342900" indent="-342900">
              <a:buFont typeface="Arial" panose="020B0604020202020204" pitchFamily="34" charset="0"/>
              <a:buChar char="•"/>
            </a:pPr>
            <a:r>
              <a:rPr lang="en-AU" dirty="0"/>
              <a:t>Select the web page we want to scrape</a:t>
            </a:r>
          </a:p>
          <a:p>
            <a:pPr marL="342900" indent="-342900">
              <a:buFont typeface="Arial" panose="020B0604020202020204" pitchFamily="34" charset="0"/>
              <a:buChar char="•"/>
            </a:pPr>
            <a:r>
              <a:rPr lang="en-AU" dirty="0"/>
              <a:t>Know what data that needs to be scraped/extracted</a:t>
            </a:r>
          </a:p>
          <a:p>
            <a:pPr marL="342900" indent="-342900">
              <a:buFont typeface="Arial" panose="020B0604020202020204" pitchFamily="34" charset="0"/>
              <a:buChar char="•"/>
            </a:pPr>
            <a:r>
              <a:rPr lang="en-AU" dirty="0"/>
              <a:t>Know where to find the data in the webpage</a:t>
            </a:r>
          </a:p>
          <a:p>
            <a:pPr marL="342900" indent="-342900">
              <a:buFont typeface="Arial" panose="020B0604020202020204" pitchFamily="34" charset="0"/>
              <a:buChar char="•"/>
            </a:pPr>
            <a:r>
              <a:rPr lang="en-AU" dirty="0"/>
              <a:t>Scrape and see the extracted data</a:t>
            </a:r>
          </a:p>
          <a:p>
            <a:pPr marL="342900" indent="-342900">
              <a:buFont typeface="Arial" panose="020B0604020202020204" pitchFamily="34" charset="0"/>
              <a:buChar char="•"/>
            </a:pPr>
            <a:endParaRPr lang="en-AU" dirty="0"/>
          </a:p>
        </p:txBody>
      </p:sp>
      <p:sp>
        <p:nvSpPr>
          <p:cNvPr id="4" name="Slide Number Placeholder 3">
            <a:extLst>
              <a:ext uri="{FF2B5EF4-FFF2-40B4-BE49-F238E27FC236}">
                <a16:creationId xmlns:a16="http://schemas.microsoft.com/office/drawing/2014/main" id="{5A2253A9-4D15-4599-A261-03E0F0C83804}"/>
              </a:ext>
            </a:extLst>
          </p:cNvPr>
          <p:cNvSpPr>
            <a:spLocks noGrp="1"/>
          </p:cNvSpPr>
          <p:nvPr>
            <p:ph type="sldNum" sz="quarter" idx="12"/>
          </p:nvPr>
        </p:nvSpPr>
        <p:spPr/>
        <p:txBody>
          <a:bodyPr/>
          <a:lstStyle/>
          <a:p>
            <a:fld id="{DC22DD25-61AE-413C-B4D2-EF2365C9B2E1}" type="slidenum">
              <a:rPr lang="en-AU" noProof="0" smtClean="0"/>
              <a:t>10</a:t>
            </a:fld>
            <a:endParaRPr lang="en-AU" noProof="0" dirty="0"/>
          </a:p>
        </p:txBody>
      </p:sp>
    </p:spTree>
    <p:extLst>
      <p:ext uri="{BB962C8B-B14F-4D97-AF65-F5344CB8AC3E}">
        <p14:creationId xmlns:p14="http://schemas.microsoft.com/office/powerpoint/2010/main" val="39621244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82B8C-85A2-4CC9-A870-7566DC6984C7}"/>
              </a:ext>
            </a:extLst>
          </p:cNvPr>
          <p:cNvSpPr>
            <a:spLocks noGrp="1"/>
          </p:cNvSpPr>
          <p:nvPr>
            <p:ph type="title"/>
          </p:nvPr>
        </p:nvSpPr>
        <p:spPr/>
        <p:txBody>
          <a:bodyPr/>
          <a:lstStyle/>
          <a:p>
            <a:r>
              <a:rPr lang="en-AU" dirty="0"/>
              <a:t>Beautiful Soup</a:t>
            </a:r>
          </a:p>
        </p:txBody>
      </p:sp>
      <p:sp>
        <p:nvSpPr>
          <p:cNvPr id="10" name="Content Placeholder 9">
            <a:extLst>
              <a:ext uri="{FF2B5EF4-FFF2-40B4-BE49-F238E27FC236}">
                <a16:creationId xmlns:a16="http://schemas.microsoft.com/office/drawing/2014/main" id="{BC6547C9-4B4F-4F76-904B-DC7DDFA63965}"/>
              </a:ext>
            </a:extLst>
          </p:cNvPr>
          <p:cNvSpPr>
            <a:spLocks noGrp="1"/>
          </p:cNvSpPr>
          <p:nvPr>
            <p:ph idx="1"/>
          </p:nvPr>
        </p:nvSpPr>
        <p:spPr>
          <a:xfrm>
            <a:off x="316356" y="1532414"/>
            <a:ext cx="11408409" cy="4806241"/>
          </a:xfrm>
        </p:spPr>
        <p:txBody>
          <a:bodyPr/>
          <a:lstStyle/>
          <a:p>
            <a:r>
              <a:rPr lang="en-AU" dirty="0"/>
              <a:t>“</a:t>
            </a:r>
            <a:r>
              <a:rPr lang="en-US" dirty="0"/>
              <a:t>You didn't write that awful page. You're just trying to get some data out of it. Beautiful Soup is here to help. Since 2004, it's been saving programmers hours or days of work on quick-turnaround screen scraping projects.</a:t>
            </a:r>
            <a:r>
              <a:rPr lang="en-AU" dirty="0"/>
              <a:t>” </a:t>
            </a:r>
          </a:p>
          <a:p>
            <a:r>
              <a:rPr lang="en-US" dirty="0"/>
              <a:t>Beautiful Soup is a Python library designed for quick turnaround projects like screen-scraping. Three features make it powerful:</a:t>
            </a:r>
          </a:p>
          <a:p>
            <a:pPr marL="342900" indent="-342900">
              <a:buFont typeface="Arial" panose="020B0604020202020204" pitchFamily="34" charset="0"/>
              <a:buChar char="•"/>
            </a:pPr>
            <a:r>
              <a:rPr lang="en-US" dirty="0"/>
              <a:t>Beautiful Soup provides a few simple methods and Pythonic idioms for navigating, searching, and modifying a parse tree: a toolkit for dissecting a document and extracting what you need. It doesn't take much code to write an application</a:t>
            </a:r>
          </a:p>
          <a:p>
            <a:pPr marL="342900" indent="-342900">
              <a:buFont typeface="Arial" panose="020B0604020202020204" pitchFamily="34" charset="0"/>
              <a:buChar char="•"/>
            </a:pPr>
            <a:r>
              <a:rPr lang="en-US" dirty="0"/>
              <a:t>Beautiful Soup automatically converts incoming documents to Unicode and outgoing documents to UTF-8. You don't have to think about encodings, unless the document doesn't specify an encoding and Beautiful Soup can't detect one. Then you just have to specify the original encoding.</a:t>
            </a:r>
          </a:p>
          <a:p>
            <a:pPr marL="342900" indent="-342900">
              <a:buFont typeface="Arial" panose="020B0604020202020204" pitchFamily="34" charset="0"/>
              <a:buChar char="•"/>
            </a:pPr>
            <a:r>
              <a:rPr lang="en-US" dirty="0"/>
              <a:t>Beautiful Soup sits on top of popular Python parsers like </a:t>
            </a:r>
            <a:r>
              <a:rPr lang="en-US" dirty="0" err="1">
                <a:hlinkClick r:id="rId2"/>
              </a:rPr>
              <a:t>lxml</a:t>
            </a:r>
            <a:r>
              <a:rPr lang="en-US" dirty="0"/>
              <a:t> and </a:t>
            </a:r>
            <a:r>
              <a:rPr lang="en-US" dirty="0">
                <a:hlinkClick r:id="rId3"/>
              </a:rPr>
              <a:t>html5lib</a:t>
            </a:r>
            <a:r>
              <a:rPr lang="en-US" dirty="0"/>
              <a:t>, allowing you to try out different parsing strategies or trade speed for flexibility.</a:t>
            </a:r>
          </a:p>
        </p:txBody>
      </p:sp>
      <p:sp>
        <p:nvSpPr>
          <p:cNvPr id="4" name="Slide Number Placeholder 3">
            <a:extLst>
              <a:ext uri="{FF2B5EF4-FFF2-40B4-BE49-F238E27FC236}">
                <a16:creationId xmlns:a16="http://schemas.microsoft.com/office/drawing/2014/main" id="{B676E647-1413-42B0-9849-3D1F68E2072B}"/>
              </a:ext>
            </a:extLst>
          </p:cNvPr>
          <p:cNvSpPr>
            <a:spLocks noGrp="1"/>
          </p:cNvSpPr>
          <p:nvPr>
            <p:ph type="sldNum" sz="quarter" idx="12"/>
          </p:nvPr>
        </p:nvSpPr>
        <p:spPr/>
        <p:txBody>
          <a:bodyPr/>
          <a:lstStyle/>
          <a:p>
            <a:fld id="{DC22DD25-61AE-413C-B4D2-EF2365C9B2E1}" type="slidenum">
              <a:rPr lang="en-AU" noProof="0" smtClean="0"/>
              <a:t>11</a:t>
            </a:fld>
            <a:endParaRPr lang="en-AU" noProof="0" dirty="0"/>
          </a:p>
        </p:txBody>
      </p:sp>
      <p:sp>
        <p:nvSpPr>
          <p:cNvPr id="13" name="TextBox 12">
            <a:extLst>
              <a:ext uri="{FF2B5EF4-FFF2-40B4-BE49-F238E27FC236}">
                <a16:creationId xmlns:a16="http://schemas.microsoft.com/office/drawing/2014/main" id="{4BD696C5-4B31-4289-9EFB-3948A36E1FC1}"/>
              </a:ext>
            </a:extLst>
          </p:cNvPr>
          <p:cNvSpPr txBox="1"/>
          <p:nvPr/>
        </p:nvSpPr>
        <p:spPr>
          <a:xfrm>
            <a:off x="6258757" y="6465532"/>
            <a:ext cx="4932761" cy="246221"/>
          </a:xfrm>
          <a:prstGeom prst="rect">
            <a:avLst/>
          </a:prstGeom>
          <a:noFill/>
        </p:spPr>
        <p:txBody>
          <a:bodyPr wrap="none" rtlCol="0">
            <a:spAutoFit/>
          </a:bodyPr>
          <a:lstStyle/>
          <a:p>
            <a:r>
              <a:rPr lang="en-AU" sz="1000" dirty="0"/>
              <a:t>Source: Beautiful soup Documentation https://www.crummy.com/software/BeautifulSoup/</a:t>
            </a:r>
          </a:p>
        </p:txBody>
      </p:sp>
    </p:spTree>
    <p:extLst>
      <p:ext uri="{BB962C8B-B14F-4D97-AF65-F5344CB8AC3E}">
        <p14:creationId xmlns:p14="http://schemas.microsoft.com/office/powerpoint/2010/main" val="33159862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2AEB5-2B5E-4F49-8123-A0A820E717AC}"/>
              </a:ext>
            </a:extLst>
          </p:cNvPr>
          <p:cNvSpPr>
            <a:spLocks noGrp="1"/>
          </p:cNvSpPr>
          <p:nvPr>
            <p:ph type="title"/>
          </p:nvPr>
        </p:nvSpPr>
        <p:spPr/>
        <p:txBody>
          <a:bodyPr/>
          <a:lstStyle/>
          <a:p>
            <a:r>
              <a:rPr lang="en-AU" dirty="0"/>
              <a:t>Some Web Scraping Service Companies</a:t>
            </a:r>
          </a:p>
        </p:txBody>
      </p:sp>
      <p:sp>
        <p:nvSpPr>
          <p:cNvPr id="3" name="Content Placeholder 2">
            <a:extLst>
              <a:ext uri="{FF2B5EF4-FFF2-40B4-BE49-F238E27FC236}">
                <a16:creationId xmlns:a16="http://schemas.microsoft.com/office/drawing/2014/main" id="{7231CA3F-636D-42A9-BFA3-4DFDBD1C630F}"/>
              </a:ext>
            </a:extLst>
          </p:cNvPr>
          <p:cNvSpPr>
            <a:spLocks noGrp="1"/>
          </p:cNvSpPr>
          <p:nvPr>
            <p:ph idx="1"/>
          </p:nvPr>
        </p:nvSpPr>
        <p:spPr>
          <a:xfrm>
            <a:off x="316357" y="1532415"/>
            <a:ext cx="11331146" cy="4376944"/>
          </a:xfrm>
        </p:spPr>
        <p:txBody>
          <a:bodyPr/>
          <a:lstStyle/>
          <a:p>
            <a:pPr marL="342900" indent="-342900">
              <a:buFont typeface="Arial" panose="020B0604020202020204" pitchFamily="34" charset="0"/>
              <a:buChar char="•"/>
            </a:pPr>
            <a:r>
              <a:rPr lang="en-US" dirty="0" err="1"/>
              <a:t>Agenty</a:t>
            </a:r>
            <a:r>
              <a:rPr lang="en-US" dirty="0"/>
              <a:t> -  https://www.agenty.com/</a:t>
            </a:r>
          </a:p>
          <a:p>
            <a:pPr marL="342900" indent="-342900">
              <a:buFont typeface="Arial" panose="020B0604020202020204" pitchFamily="34" charset="0"/>
              <a:buChar char="•"/>
            </a:pPr>
            <a:r>
              <a:rPr lang="en-US" dirty="0" err="1"/>
              <a:t>Mozenda</a:t>
            </a:r>
            <a:r>
              <a:rPr lang="en-US" dirty="0"/>
              <a:t> - https://www.mozenda.com/</a:t>
            </a:r>
          </a:p>
          <a:p>
            <a:pPr marL="342900" indent="-342900">
              <a:buFont typeface="Arial" panose="020B0604020202020204" pitchFamily="34" charset="0"/>
              <a:buChar char="•"/>
            </a:pPr>
            <a:r>
              <a:rPr lang="en-US" dirty="0" err="1"/>
              <a:t>PromptCloud</a:t>
            </a:r>
            <a:r>
              <a:rPr lang="en-US" dirty="0"/>
              <a:t> - https://www.promptcloud.com/</a:t>
            </a:r>
          </a:p>
          <a:p>
            <a:pPr marL="342900" indent="-342900">
              <a:buFont typeface="Arial" panose="020B0604020202020204" pitchFamily="34" charset="0"/>
              <a:buChar char="•"/>
            </a:pPr>
            <a:r>
              <a:rPr lang="en-US" dirty="0" err="1"/>
              <a:t>Scrapinghub</a:t>
            </a:r>
            <a:r>
              <a:rPr lang="en-US" dirty="0"/>
              <a:t> - http://scrapinghub.com/</a:t>
            </a:r>
          </a:p>
          <a:p>
            <a:pPr marL="342900" indent="-342900">
              <a:buFont typeface="Arial" panose="020B0604020202020204" pitchFamily="34" charset="0"/>
              <a:buChar char="•"/>
            </a:pPr>
            <a:r>
              <a:rPr lang="en-US" dirty="0" err="1"/>
              <a:t>Alexscraping</a:t>
            </a:r>
            <a:r>
              <a:rPr lang="en-US" dirty="0"/>
              <a:t> - http://alexscraping.com/</a:t>
            </a:r>
          </a:p>
          <a:p>
            <a:pPr marL="342900" indent="-342900">
              <a:buFont typeface="Arial" panose="020B0604020202020204" pitchFamily="34" charset="0"/>
              <a:buChar char="•"/>
            </a:pPr>
            <a:r>
              <a:rPr lang="en-US" dirty="0" err="1"/>
              <a:t>Div</a:t>
            </a:r>
            <a:r>
              <a:rPr lang="en-US" dirty="0"/>
              <a:t> Infosys - https://divinfosys.com/</a:t>
            </a:r>
          </a:p>
        </p:txBody>
      </p:sp>
      <p:sp>
        <p:nvSpPr>
          <p:cNvPr id="4" name="Slide Number Placeholder 3">
            <a:extLst>
              <a:ext uri="{FF2B5EF4-FFF2-40B4-BE49-F238E27FC236}">
                <a16:creationId xmlns:a16="http://schemas.microsoft.com/office/drawing/2014/main" id="{336FFC67-848B-43CE-9A86-7B1506F1467A}"/>
              </a:ext>
            </a:extLst>
          </p:cNvPr>
          <p:cNvSpPr>
            <a:spLocks noGrp="1"/>
          </p:cNvSpPr>
          <p:nvPr>
            <p:ph type="sldNum" sz="quarter" idx="12"/>
          </p:nvPr>
        </p:nvSpPr>
        <p:spPr/>
        <p:txBody>
          <a:bodyPr/>
          <a:lstStyle/>
          <a:p>
            <a:fld id="{DC22DD25-61AE-413C-B4D2-EF2365C9B2E1}" type="slidenum">
              <a:rPr lang="en-AU" noProof="0" smtClean="0"/>
              <a:t>12</a:t>
            </a:fld>
            <a:endParaRPr lang="en-AU" noProof="0" dirty="0"/>
          </a:p>
        </p:txBody>
      </p:sp>
      <p:sp>
        <p:nvSpPr>
          <p:cNvPr id="6" name="TextBox 5">
            <a:extLst>
              <a:ext uri="{FF2B5EF4-FFF2-40B4-BE49-F238E27FC236}">
                <a16:creationId xmlns:a16="http://schemas.microsoft.com/office/drawing/2014/main" id="{DEF5F5A4-1FA4-4735-AE63-82584D2EFC75}"/>
              </a:ext>
            </a:extLst>
          </p:cNvPr>
          <p:cNvSpPr txBox="1"/>
          <p:nvPr/>
        </p:nvSpPr>
        <p:spPr>
          <a:xfrm>
            <a:off x="6096000" y="6436311"/>
            <a:ext cx="2206053" cy="246221"/>
          </a:xfrm>
          <a:prstGeom prst="rect">
            <a:avLst/>
          </a:prstGeom>
          <a:noFill/>
        </p:spPr>
        <p:txBody>
          <a:bodyPr wrap="none" rtlCol="0">
            <a:spAutoFit/>
          </a:bodyPr>
          <a:lstStyle/>
          <a:p>
            <a:r>
              <a:rPr lang="en-AU" sz="1000" dirty="0"/>
              <a:t>Data Source: Google Search and Quora</a:t>
            </a:r>
          </a:p>
        </p:txBody>
      </p:sp>
    </p:spTree>
    <p:extLst>
      <p:ext uri="{BB962C8B-B14F-4D97-AF65-F5344CB8AC3E}">
        <p14:creationId xmlns:p14="http://schemas.microsoft.com/office/powerpoint/2010/main" val="32474011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47447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EFB22-98A7-4F3C-A570-7B79A9A252FE}"/>
              </a:ext>
            </a:extLst>
          </p:cNvPr>
          <p:cNvSpPr>
            <a:spLocks noGrp="1"/>
          </p:cNvSpPr>
          <p:nvPr>
            <p:ph type="title"/>
          </p:nvPr>
        </p:nvSpPr>
        <p:spPr/>
        <p:txBody>
          <a:bodyPr/>
          <a:lstStyle/>
          <a:p>
            <a:br>
              <a:rPr lang="en-AU" dirty="0">
                <a:cs typeface="Times New Roman" panose="02020603050405020304" pitchFamily="18" charset="0"/>
              </a:rPr>
            </a:br>
            <a:r>
              <a:rPr lang="en-AU" dirty="0">
                <a:cs typeface="Times New Roman" panose="02020603050405020304" pitchFamily="18" charset="0"/>
              </a:rPr>
              <a:t>About Me</a:t>
            </a:r>
            <a:endParaRPr lang="en-AU" dirty="0"/>
          </a:p>
        </p:txBody>
      </p:sp>
      <p:sp>
        <p:nvSpPr>
          <p:cNvPr id="7" name="Content Placeholder 6">
            <a:extLst>
              <a:ext uri="{FF2B5EF4-FFF2-40B4-BE49-F238E27FC236}">
                <a16:creationId xmlns:a16="http://schemas.microsoft.com/office/drawing/2014/main" id="{D07DE60C-F385-414C-8B4B-3519993CEDFB}"/>
              </a:ext>
            </a:extLst>
          </p:cNvPr>
          <p:cNvSpPr>
            <a:spLocks noGrp="1"/>
          </p:cNvSpPr>
          <p:nvPr>
            <p:ph idx="1"/>
          </p:nvPr>
        </p:nvSpPr>
        <p:spPr>
          <a:xfrm>
            <a:off x="316356" y="1532414"/>
            <a:ext cx="10940529" cy="4930519"/>
          </a:xfrm>
        </p:spPr>
        <p:txBody>
          <a:bodyPr/>
          <a:lstStyle/>
          <a:p>
            <a:pPr marL="342900" indent="-342900" algn="just">
              <a:buFont typeface="Arial" panose="020B0604020202020204" pitchFamily="34" charset="0"/>
              <a:buChar char="•"/>
            </a:pPr>
            <a:r>
              <a:rPr lang="en-AU" dirty="0">
                <a:latin typeface="Times New Roman" panose="02020603050405020304" pitchFamily="18" charset="0"/>
                <a:cs typeface="Times New Roman" panose="02020603050405020304" pitchFamily="18" charset="0"/>
              </a:rPr>
              <a:t>Pursuing Masters in Data Science from February 2018</a:t>
            </a:r>
          </a:p>
          <a:p>
            <a:pPr marL="342900" indent="-342900" algn="just">
              <a:buFont typeface="Arial" panose="020B0604020202020204" pitchFamily="34" charset="0"/>
              <a:buChar char="•"/>
            </a:pPr>
            <a:r>
              <a:rPr lang="en-AU" dirty="0">
                <a:latin typeface="Times New Roman" panose="02020603050405020304" pitchFamily="18" charset="0"/>
                <a:cs typeface="Times New Roman" panose="02020603050405020304" pitchFamily="18" charset="0"/>
              </a:rPr>
              <a:t>Graduated as Bachelor of Engineering (B.E) in Computer Science from Bangalore, India</a:t>
            </a:r>
          </a:p>
          <a:p>
            <a:pPr marL="342900" indent="-342900" algn="just">
              <a:buFont typeface="Arial" panose="020B0604020202020204" pitchFamily="34" charset="0"/>
              <a:buChar char="•"/>
            </a:pPr>
            <a:r>
              <a:rPr lang="en-AU" dirty="0">
                <a:latin typeface="Times New Roman" panose="02020603050405020304" pitchFamily="18" charset="0"/>
                <a:cs typeface="Times New Roman" panose="02020603050405020304" pitchFamily="18" charset="0"/>
              </a:rPr>
              <a:t>Worked as a Python Developer at Agora Analytics (start-up) in Bangalore, India</a:t>
            </a:r>
          </a:p>
          <a:p>
            <a:pPr marL="342900" indent="-342900" algn="just">
              <a:buFont typeface="Arial" panose="020B0604020202020204" pitchFamily="34" charset="0"/>
              <a:buChar char="•"/>
            </a:pPr>
            <a:r>
              <a:rPr lang="en-AU" dirty="0">
                <a:latin typeface="Times New Roman" panose="02020603050405020304" pitchFamily="18" charset="0"/>
                <a:cs typeface="Times New Roman" panose="02020603050405020304" pitchFamily="18" charset="0"/>
              </a:rPr>
              <a:t>Developed an ATS (Applicant Tracking System) called Smarthire powered by Machine Learning</a:t>
            </a:r>
          </a:p>
          <a:p>
            <a:pPr marL="342900" indent="-342900" algn="just">
              <a:buFont typeface="Arial" panose="020B0604020202020204" pitchFamily="34" charset="0"/>
              <a:buChar char="•"/>
            </a:pPr>
            <a:r>
              <a:rPr lang="en-AU" dirty="0">
                <a:latin typeface="Times New Roman" panose="02020603050405020304" pitchFamily="18" charset="0"/>
                <a:cs typeface="Times New Roman" panose="02020603050405020304" pitchFamily="18" charset="0"/>
              </a:rPr>
              <a:t>Passionate about Programming and proficient in Python, Java, C++, C, Android Programming and HTML- CSS</a:t>
            </a:r>
          </a:p>
          <a:p>
            <a:pPr algn="just"/>
            <a:endParaRPr lang="en-AU"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6EBBFA93-01F9-46CF-86E0-1030634D6522}"/>
              </a:ext>
            </a:extLst>
          </p:cNvPr>
          <p:cNvSpPr>
            <a:spLocks noGrp="1"/>
          </p:cNvSpPr>
          <p:nvPr>
            <p:ph type="sldNum" sz="quarter" idx="12"/>
          </p:nvPr>
        </p:nvSpPr>
        <p:spPr/>
        <p:txBody>
          <a:bodyPr/>
          <a:lstStyle/>
          <a:p>
            <a:fld id="{DC22DD25-61AE-413C-B4D2-EF2365C9B2E1}" type="slidenum">
              <a:rPr lang="en-AU" noProof="0" smtClean="0"/>
              <a:pPr/>
              <a:t>2</a:t>
            </a:fld>
            <a:endParaRPr lang="en-AU" noProof="0" dirty="0"/>
          </a:p>
        </p:txBody>
      </p:sp>
    </p:spTree>
    <p:extLst>
      <p:ext uri="{BB962C8B-B14F-4D97-AF65-F5344CB8AC3E}">
        <p14:creationId xmlns:p14="http://schemas.microsoft.com/office/powerpoint/2010/main" val="744898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3ED25-7FA9-4827-A446-73E668A4FB7D}"/>
              </a:ext>
            </a:extLst>
          </p:cNvPr>
          <p:cNvSpPr>
            <a:spLocks noGrp="1"/>
          </p:cNvSpPr>
          <p:nvPr>
            <p:ph type="title"/>
          </p:nvPr>
        </p:nvSpPr>
        <p:spPr/>
        <p:txBody>
          <a:bodyPr/>
          <a:lstStyle/>
          <a:p>
            <a:r>
              <a:rPr lang="en-AU" dirty="0"/>
              <a:t>Introduction</a:t>
            </a:r>
          </a:p>
        </p:txBody>
      </p:sp>
      <p:sp>
        <p:nvSpPr>
          <p:cNvPr id="4" name="Slide Number Placeholder 3">
            <a:extLst>
              <a:ext uri="{FF2B5EF4-FFF2-40B4-BE49-F238E27FC236}">
                <a16:creationId xmlns:a16="http://schemas.microsoft.com/office/drawing/2014/main" id="{367AAC73-ED28-4BEE-AEEB-51458380E528}"/>
              </a:ext>
            </a:extLst>
          </p:cNvPr>
          <p:cNvSpPr>
            <a:spLocks noGrp="1"/>
          </p:cNvSpPr>
          <p:nvPr>
            <p:ph type="sldNum" sz="quarter" idx="12"/>
          </p:nvPr>
        </p:nvSpPr>
        <p:spPr/>
        <p:txBody>
          <a:bodyPr/>
          <a:lstStyle/>
          <a:p>
            <a:fld id="{DC22DD25-61AE-413C-B4D2-EF2365C9B2E1}" type="slidenum">
              <a:rPr lang="en-AU" noProof="0" smtClean="0"/>
              <a:t>3</a:t>
            </a:fld>
            <a:endParaRPr lang="en-AU" noProof="0" dirty="0"/>
          </a:p>
        </p:txBody>
      </p:sp>
      <p:sp>
        <p:nvSpPr>
          <p:cNvPr id="5" name="Speech Bubble: Oval 4">
            <a:extLst>
              <a:ext uri="{FF2B5EF4-FFF2-40B4-BE49-F238E27FC236}">
                <a16:creationId xmlns:a16="http://schemas.microsoft.com/office/drawing/2014/main" id="{C0C179AC-65B9-417C-9EA9-4E9D995C3577}"/>
              </a:ext>
            </a:extLst>
          </p:cNvPr>
          <p:cNvSpPr/>
          <p:nvPr/>
        </p:nvSpPr>
        <p:spPr>
          <a:xfrm>
            <a:off x="8188174" y="4387047"/>
            <a:ext cx="2797005" cy="1544715"/>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List of all Contacts of Clients for Newsletter and subscription</a:t>
            </a:r>
          </a:p>
        </p:txBody>
      </p:sp>
      <p:sp>
        <p:nvSpPr>
          <p:cNvPr id="9" name="Speech Bubble: Oval 8">
            <a:extLst>
              <a:ext uri="{FF2B5EF4-FFF2-40B4-BE49-F238E27FC236}">
                <a16:creationId xmlns:a16="http://schemas.microsoft.com/office/drawing/2014/main" id="{6F0426E4-1294-4143-8D97-EF5099916EA8}"/>
              </a:ext>
            </a:extLst>
          </p:cNvPr>
          <p:cNvSpPr/>
          <p:nvPr/>
        </p:nvSpPr>
        <p:spPr>
          <a:xfrm>
            <a:off x="8188174" y="1884285"/>
            <a:ext cx="2797005" cy="1544715"/>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Compare pricing of products with others for better competition</a:t>
            </a:r>
          </a:p>
        </p:txBody>
      </p:sp>
      <p:sp>
        <p:nvSpPr>
          <p:cNvPr id="10" name="Speech Bubble: Oval 9">
            <a:extLst>
              <a:ext uri="{FF2B5EF4-FFF2-40B4-BE49-F238E27FC236}">
                <a16:creationId xmlns:a16="http://schemas.microsoft.com/office/drawing/2014/main" id="{18DA8754-4D48-4885-9EEC-A11E4F5AEB2E}"/>
              </a:ext>
            </a:extLst>
          </p:cNvPr>
          <p:cNvSpPr/>
          <p:nvPr/>
        </p:nvSpPr>
        <p:spPr>
          <a:xfrm>
            <a:off x="1206823" y="1884285"/>
            <a:ext cx="2797005" cy="1544715"/>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Gather reviews from E-Commerce websites for product rating</a:t>
            </a:r>
          </a:p>
        </p:txBody>
      </p:sp>
      <p:sp>
        <p:nvSpPr>
          <p:cNvPr id="11" name="Speech Bubble: Oval 10">
            <a:extLst>
              <a:ext uri="{FF2B5EF4-FFF2-40B4-BE49-F238E27FC236}">
                <a16:creationId xmlns:a16="http://schemas.microsoft.com/office/drawing/2014/main" id="{EE9AF88B-C949-4A94-8B74-88D06C3F8EF2}"/>
              </a:ext>
            </a:extLst>
          </p:cNvPr>
          <p:cNvSpPr/>
          <p:nvPr/>
        </p:nvSpPr>
        <p:spPr>
          <a:xfrm>
            <a:off x="1206821" y="4387046"/>
            <a:ext cx="2797005" cy="1544715"/>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a:t>Gather Social Media handles of various users for promotions and advertising</a:t>
            </a:r>
          </a:p>
        </p:txBody>
      </p:sp>
      <p:pic>
        <p:nvPicPr>
          <p:cNvPr id="12" name="Picture 11">
            <a:extLst>
              <a:ext uri="{FF2B5EF4-FFF2-40B4-BE49-F238E27FC236}">
                <a16:creationId xmlns:a16="http://schemas.microsoft.com/office/drawing/2014/main" id="{C7E646CF-FF01-41F6-991D-47EC5574576F}"/>
              </a:ext>
            </a:extLst>
          </p:cNvPr>
          <p:cNvPicPr>
            <a:picLocks noChangeAspect="1"/>
          </p:cNvPicPr>
          <p:nvPr/>
        </p:nvPicPr>
        <p:blipFill rotWithShape="1">
          <a:blip r:embed="rId2">
            <a:extLst>
              <a:ext uri="{28A0092B-C50C-407E-A947-70E740481C1C}">
                <a14:useLocalDpi xmlns:a14="http://schemas.microsoft.com/office/drawing/2010/main" val="0"/>
              </a:ext>
            </a:extLst>
          </a:blip>
          <a:srcRect l="31577" t="25625" r="35998" b="-1402"/>
          <a:stretch/>
        </p:blipFill>
        <p:spPr>
          <a:xfrm>
            <a:off x="4279037" y="2236032"/>
            <a:ext cx="3382393" cy="3936469"/>
          </a:xfrm>
          <a:prstGeom prst="rect">
            <a:avLst/>
          </a:prstGeom>
        </p:spPr>
      </p:pic>
      <p:sp>
        <p:nvSpPr>
          <p:cNvPr id="13" name="TextBox 12">
            <a:extLst>
              <a:ext uri="{FF2B5EF4-FFF2-40B4-BE49-F238E27FC236}">
                <a16:creationId xmlns:a16="http://schemas.microsoft.com/office/drawing/2014/main" id="{11B370D7-F55B-4F19-8AD8-4F4281808E10}"/>
              </a:ext>
            </a:extLst>
          </p:cNvPr>
          <p:cNvSpPr txBox="1"/>
          <p:nvPr/>
        </p:nvSpPr>
        <p:spPr>
          <a:xfrm>
            <a:off x="6273553" y="6537626"/>
            <a:ext cx="1721946" cy="246221"/>
          </a:xfrm>
          <a:prstGeom prst="rect">
            <a:avLst/>
          </a:prstGeom>
          <a:noFill/>
        </p:spPr>
        <p:txBody>
          <a:bodyPr wrap="none" rtlCol="0">
            <a:spAutoFit/>
          </a:bodyPr>
          <a:lstStyle/>
          <a:p>
            <a:r>
              <a:rPr lang="en-AU" sz="1000" dirty="0"/>
              <a:t>Image Source: Google Images</a:t>
            </a:r>
          </a:p>
        </p:txBody>
      </p:sp>
    </p:spTree>
    <p:extLst>
      <p:ext uri="{BB962C8B-B14F-4D97-AF65-F5344CB8AC3E}">
        <p14:creationId xmlns:p14="http://schemas.microsoft.com/office/powerpoint/2010/main" val="1280156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85618-B5EA-4D36-859A-3798DE17A386}"/>
              </a:ext>
            </a:extLst>
          </p:cNvPr>
          <p:cNvSpPr>
            <a:spLocks noGrp="1"/>
          </p:cNvSpPr>
          <p:nvPr>
            <p:ph type="title"/>
          </p:nvPr>
        </p:nvSpPr>
        <p:spPr/>
        <p:txBody>
          <a:bodyPr/>
          <a:lstStyle/>
          <a:p>
            <a:r>
              <a:rPr lang="en-AU" dirty="0"/>
              <a:t>Introduction</a:t>
            </a:r>
          </a:p>
        </p:txBody>
      </p:sp>
      <p:sp>
        <p:nvSpPr>
          <p:cNvPr id="3" name="Content Placeholder 2">
            <a:extLst>
              <a:ext uri="{FF2B5EF4-FFF2-40B4-BE49-F238E27FC236}">
                <a16:creationId xmlns:a16="http://schemas.microsoft.com/office/drawing/2014/main" id="{0E8E7877-CA84-4623-836F-981BE69BA3EB}"/>
              </a:ext>
            </a:extLst>
          </p:cNvPr>
          <p:cNvSpPr>
            <a:spLocks noGrp="1"/>
          </p:cNvSpPr>
          <p:nvPr>
            <p:ph idx="1"/>
          </p:nvPr>
        </p:nvSpPr>
        <p:spPr>
          <a:xfrm>
            <a:off x="316356" y="1532415"/>
            <a:ext cx="11408409" cy="2054164"/>
          </a:xfrm>
        </p:spPr>
        <p:txBody>
          <a:bodyPr/>
          <a:lstStyle/>
          <a:p>
            <a:pPr marL="342900" indent="-342900">
              <a:buFont typeface="Arial" panose="020B0604020202020204" pitchFamily="34" charset="0"/>
              <a:buChar char="•"/>
            </a:pPr>
            <a:r>
              <a:rPr lang="en-AU" dirty="0">
                <a:cs typeface="Times New Roman" panose="02020603050405020304" pitchFamily="18" charset="0"/>
              </a:rPr>
              <a:t>Web scraping also know as Web Harvesting or Web Data Extraction, is a computer software technique of extracting information and digital data from websites.</a:t>
            </a:r>
          </a:p>
          <a:p>
            <a:pPr marL="342900" indent="-342900">
              <a:buFont typeface="Arial" panose="020B0604020202020204" pitchFamily="34" charset="0"/>
              <a:buChar char="•"/>
            </a:pPr>
            <a:r>
              <a:rPr lang="en-AU" dirty="0">
                <a:cs typeface="Times New Roman" panose="02020603050405020304" pitchFamily="18" charset="0"/>
              </a:rPr>
              <a:t>Web Scraping software tools may access the World Wide Web (WWW) directly using the </a:t>
            </a:r>
            <a:r>
              <a:rPr lang="en-AU" dirty="0" err="1">
                <a:cs typeface="Times New Roman" panose="02020603050405020304" pitchFamily="18" charset="0"/>
              </a:rPr>
              <a:t>HyperText</a:t>
            </a:r>
            <a:r>
              <a:rPr lang="en-AU" dirty="0">
                <a:cs typeface="Times New Roman" panose="02020603050405020304" pitchFamily="18" charset="0"/>
              </a:rPr>
              <a:t> Transfer Protocol (HTML) or through a Web browser.</a:t>
            </a:r>
          </a:p>
          <a:p>
            <a:pPr marL="342900" indent="-342900">
              <a:buFont typeface="Arial" panose="020B0604020202020204" pitchFamily="34" charset="0"/>
              <a:buChar char="•"/>
            </a:pPr>
            <a:endParaRPr lang="en-AU" dirty="0">
              <a:cs typeface="Times New Roman" panose="02020603050405020304" pitchFamily="18" charset="0"/>
            </a:endParaRPr>
          </a:p>
        </p:txBody>
      </p:sp>
      <p:sp>
        <p:nvSpPr>
          <p:cNvPr id="4" name="Slide Number Placeholder 3">
            <a:extLst>
              <a:ext uri="{FF2B5EF4-FFF2-40B4-BE49-F238E27FC236}">
                <a16:creationId xmlns:a16="http://schemas.microsoft.com/office/drawing/2014/main" id="{682C504C-6C5A-44AC-9631-3BCB4C2744AE}"/>
              </a:ext>
            </a:extLst>
          </p:cNvPr>
          <p:cNvSpPr>
            <a:spLocks noGrp="1"/>
          </p:cNvSpPr>
          <p:nvPr>
            <p:ph type="sldNum" sz="quarter" idx="12"/>
          </p:nvPr>
        </p:nvSpPr>
        <p:spPr/>
        <p:txBody>
          <a:bodyPr/>
          <a:lstStyle/>
          <a:p>
            <a:fld id="{DC22DD25-61AE-413C-B4D2-EF2365C9B2E1}" type="slidenum">
              <a:rPr lang="en-AU" noProof="0" smtClean="0"/>
              <a:t>4</a:t>
            </a:fld>
            <a:endParaRPr lang="en-AU" noProof="0" dirty="0"/>
          </a:p>
        </p:txBody>
      </p:sp>
      <p:pic>
        <p:nvPicPr>
          <p:cNvPr id="8" name="Picture 7">
            <a:extLst>
              <a:ext uri="{FF2B5EF4-FFF2-40B4-BE49-F238E27FC236}">
                <a16:creationId xmlns:a16="http://schemas.microsoft.com/office/drawing/2014/main" id="{3BE8FD3D-C247-4744-A79F-0BE10F451A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9631" y="3122156"/>
            <a:ext cx="5939161" cy="3340778"/>
          </a:xfrm>
          <a:prstGeom prst="rect">
            <a:avLst/>
          </a:prstGeom>
        </p:spPr>
      </p:pic>
      <p:sp>
        <p:nvSpPr>
          <p:cNvPr id="9" name="TextBox 8">
            <a:extLst>
              <a:ext uri="{FF2B5EF4-FFF2-40B4-BE49-F238E27FC236}">
                <a16:creationId xmlns:a16="http://schemas.microsoft.com/office/drawing/2014/main" id="{D1FD0567-A717-4C46-8962-7C33617AA27D}"/>
              </a:ext>
            </a:extLst>
          </p:cNvPr>
          <p:cNvSpPr txBox="1"/>
          <p:nvPr/>
        </p:nvSpPr>
        <p:spPr>
          <a:xfrm>
            <a:off x="6273553" y="6537626"/>
            <a:ext cx="1721946" cy="246221"/>
          </a:xfrm>
          <a:prstGeom prst="rect">
            <a:avLst/>
          </a:prstGeom>
          <a:noFill/>
        </p:spPr>
        <p:txBody>
          <a:bodyPr wrap="none" rtlCol="0">
            <a:spAutoFit/>
          </a:bodyPr>
          <a:lstStyle/>
          <a:p>
            <a:r>
              <a:rPr lang="en-AU" sz="1000" dirty="0"/>
              <a:t>Image Source: Google Images</a:t>
            </a:r>
          </a:p>
        </p:txBody>
      </p:sp>
    </p:spTree>
    <p:extLst>
      <p:ext uri="{BB962C8B-B14F-4D97-AF65-F5344CB8AC3E}">
        <p14:creationId xmlns:p14="http://schemas.microsoft.com/office/powerpoint/2010/main" val="286423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4FEE0-1EE3-4B0E-8446-C8DB09477F7C}"/>
              </a:ext>
            </a:extLst>
          </p:cNvPr>
          <p:cNvSpPr>
            <a:spLocks noGrp="1"/>
          </p:cNvSpPr>
          <p:nvPr>
            <p:ph type="title"/>
          </p:nvPr>
        </p:nvSpPr>
        <p:spPr/>
        <p:txBody>
          <a:bodyPr/>
          <a:lstStyle/>
          <a:p>
            <a:r>
              <a:rPr lang="en-AU" dirty="0"/>
              <a:t>Web Scraping Process</a:t>
            </a:r>
          </a:p>
        </p:txBody>
      </p:sp>
      <p:sp>
        <p:nvSpPr>
          <p:cNvPr id="4" name="Slide Number Placeholder 3">
            <a:extLst>
              <a:ext uri="{FF2B5EF4-FFF2-40B4-BE49-F238E27FC236}">
                <a16:creationId xmlns:a16="http://schemas.microsoft.com/office/drawing/2014/main" id="{5B306AD1-164E-4421-919E-8046575BB158}"/>
              </a:ext>
            </a:extLst>
          </p:cNvPr>
          <p:cNvSpPr>
            <a:spLocks noGrp="1"/>
          </p:cNvSpPr>
          <p:nvPr>
            <p:ph type="sldNum" sz="quarter" idx="12"/>
          </p:nvPr>
        </p:nvSpPr>
        <p:spPr/>
        <p:txBody>
          <a:bodyPr/>
          <a:lstStyle/>
          <a:p>
            <a:fld id="{DC22DD25-61AE-413C-B4D2-EF2365C9B2E1}" type="slidenum">
              <a:rPr lang="en-AU" noProof="0" smtClean="0"/>
              <a:t>5</a:t>
            </a:fld>
            <a:endParaRPr lang="en-AU" noProof="0" dirty="0"/>
          </a:p>
        </p:txBody>
      </p:sp>
      <p:sp>
        <p:nvSpPr>
          <p:cNvPr id="6" name="Content Placeholder 2">
            <a:extLst>
              <a:ext uri="{FF2B5EF4-FFF2-40B4-BE49-F238E27FC236}">
                <a16:creationId xmlns:a16="http://schemas.microsoft.com/office/drawing/2014/main" id="{ACE07016-F7D9-4C4E-A87C-B36005B277DE}"/>
              </a:ext>
            </a:extLst>
          </p:cNvPr>
          <p:cNvSpPr txBox="1">
            <a:spLocks/>
          </p:cNvSpPr>
          <p:nvPr/>
        </p:nvSpPr>
        <p:spPr>
          <a:xfrm>
            <a:off x="351525" y="1381371"/>
            <a:ext cx="11373240" cy="4611055"/>
          </a:xfrm>
          <a:prstGeom prst="rect">
            <a:avLst/>
          </a:prstGeom>
        </p:spPr>
        <p:txBody>
          <a:bodyPr vert="horz" lIns="91440" tIns="45720" rIns="91440" bIns="45720" rtlCol="0">
            <a:no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a:lstStyle>
          <a:p>
            <a:pPr marL="342900" indent="-342900" algn="just">
              <a:buFont typeface="Arial" panose="020B0604020202020204" pitchFamily="34" charset="0"/>
              <a:buChar char="•"/>
            </a:pPr>
            <a:r>
              <a:rPr lang="en-US" dirty="0"/>
              <a:t>Extraction or automatic collection of information from the web. </a:t>
            </a:r>
          </a:p>
          <a:p>
            <a:pPr marL="342900" indent="-342900" algn="just">
              <a:buFont typeface="Arial" panose="020B0604020202020204" pitchFamily="34" charset="0"/>
              <a:buChar char="•"/>
            </a:pPr>
            <a:r>
              <a:rPr lang="en-US" dirty="0"/>
              <a:t>Converting unstructured data into structured data, mostly in HTML format. </a:t>
            </a:r>
          </a:p>
          <a:p>
            <a:pPr marL="342900" indent="-342900" algn="just">
              <a:buFont typeface="Arial" panose="020B0604020202020204" pitchFamily="34" charset="0"/>
              <a:buChar char="•"/>
            </a:pPr>
            <a:r>
              <a:rPr lang="en-US" dirty="0"/>
              <a:t>Data mining service is one step ahead of web scraping processes.</a:t>
            </a:r>
          </a:p>
          <a:p>
            <a:pPr marL="342900" indent="-342900" algn="just">
              <a:buFont typeface="Arial" panose="020B0604020202020204" pitchFamily="34" charset="0"/>
              <a:buChar char="•"/>
            </a:pPr>
            <a:r>
              <a:rPr lang="en-US" dirty="0"/>
              <a:t>Important tasks related to data mining service include association run learning, clustering, anomaly detection, data classification, regression, and summarization.</a:t>
            </a:r>
          </a:p>
        </p:txBody>
      </p:sp>
    </p:spTree>
    <p:extLst>
      <p:ext uri="{BB962C8B-B14F-4D97-AF65-F5344CB8AC3E}">
        <p14:creationId xmlns:p14="http://schemas.microsoft.com/office/powerpoint/2010/main" val="3740216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C7151C5-8928-43A7-B25F-7A2777F77A5E}"/>
              </a:ext>
            </a:extLst>
          </p:cNvPr>
          <p:cNvSpPr>
            <a:spLocks noGrp="1"/>
          </p:cNvSpPr>
          <p:nvPr>
            <p:ph type="sldNum" sz="quarter" idx="12"/>
          </p:nvPr>
        </p:nvSpPr>
        <p:spPr/>
        <p:txBody>
          <a:bodyPr/>
          <a:lstStyle/>
          <a:p>
            <a:fld id="{DC22DD25-61AE-413C-B4D2-EF2365C9B2E1}" type="slidenum">
              <a:rPr lang="en-AU" noProof="0" smtClean="0"/>
              <a:t>6</a:t>
            </a:fld>
            <a:endParaRPr lang="en-AU" noProof="0" dirty="0"/>
          </a:p>
        </p:txBody>
      </p:sp>
      <p:sp>
        <p:nvSpPr>
          <p:cNvPr id="5" name="Title 4">
            <a:extLst>
              <a:ext uri="{FF2B5EF4-FFF2-40B4-BE49-F238E27FC236}">
                <a16:creationId xmlns:a16="http://schemas.microsoft.com/office/drawing/2014/main" id="{629250A3-A3E5-4FDA-8040-4622BA280877}"/>
              </a:ext>
            </a:extLst>
          </p:cNvPr>
          <p:cNvSpPr>
            <a:spLocks noGrp="1"/>
          </p:cNvSpPr>
          <p:nvPr>
            <p:ph type="title"/>
          </p:nvPr>
        </p:nvSpPr>
        <p:spPr/>
        <p:txBody>
          <a:bodyPr/>
          <a:lstStyle/>
          <a:p>
            <a:r>
              <a:rPr lang="en-AU" dirty="0"/>
              <a:t>Beautiful Soup</a:t>
            </a:r>
          </a:p>
        </p:txBody>
      </p:sp>
      <p:sp>
        <p:nvSpPr>
          <p:cNvPr id="9" name="TextBox 8">
            <a:extLst>
              <a:ext uri="{FF2B5EF4-FFF2-40B4-BE49-F238E27FC236}">
                <a16:creationId xmlns:a16="http://schemas.microsoft.com/office/drawing/2014/main" id="{9E3E6F6B-AE25-4F76-A30D-07C0A69B4A1B}"/>
              </a:ext>
            </a:extLst>
          </p:cNvPr>
          <p:cNvSpPr txBox="1"/>
          <p:nvPr/>
        </p:nvSpPr>
        <p:spPr>
          <a:xfrm>
            <a:off x="6294268" y="6098959"/>
            <a:ext cx="5184433" cy="246221"/>
          </a:xfrm>
          <a:prstGeom prst="rect">
            <a:avLst/>
          </a:prstGeom>
          <a:noFill/>
        </p:spPr>
        <p:txBody>
          <a:bodyPr wrap="none" rtlCol="0">
            <a:spAutoFit/>
          </a:bodyPr>
          <a:lstStyle/>
          <a:p>
            <a:r>
              <a:rPr lang="fr-FR" sz="1000" dirty="0"/>
              <a:t>Image Source: https://www.datacamp.com/community/tutorials/scraping-reddit-python-scrapy</a:t>
            </a:r>
            <a:endParaRPr lang="en-AU" sz="1000" dirty="0"/>
          </a:p>
        </p:txBody>
      </p:sp>
      <p:pic>
        <p:nvPicPr>
          <p:cNvPr id="3" name="Picture 2">
            <a:extLst>
              <a:ext uri="{FF2B5EF4-FFF2-40B4-BE49-F238E27FC236}">
                <a16:creationId xmlns:a16="http://schemas.microsoft.com/office/drawing/2014/main" id="{62F5A6B9-74B6-4C22-BF03-991F4558EB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1626" y="1526959"/>
            <a:ext cx="8571566" cy="4485785"/>
          </a:xfrm>
          <a:prstGeom prst="rect">
            <a:avLst/>
          </a:prstGeom>
        </p:spPr>
      </p:pic>
    </p:spTree>
    <p:extLst>
      <p:ext uri="{BB962C8B-B14F-4D97-AF65-F5344CB8AC3E}">
        <p14:creationId xmlns:p14="http://schemas.microsoft.com/office/powerpoint/2010/main" val="26116297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81514-49ED-4BF1-B2FD-9A46D121B199}"/>
              </a:ext>
            </a:extLst>
          </p:cNvPr>
          <p:cNvSpPr>
            <a:spLocks noGrp="1"/>
          </p:cNvSpPr>
          <p:nvPr>
            <p:ph type="title"/>
          </p:nvPr>
        </p:nvSpPr>
        <p:spPr/>
        <p:txBody>
          <a:bodyPr/>
          <a:lstStyle/>
          <a:p>
            <a:r>
              <a:rPr lang="en-AU" dirty="0"/>
              <a:t>Beautiful Soup</a:t>
            </a:r>
          </a:p>
        </p:txBody>
      </p:sp>
      <p:sp>
        <p:nvSpPr>
          <p:cNvPr id="4" name="Slide Number Placeholder 3">
            <a:extLst>
              <a:ext uri="{FF2B5EF4-FFF2-40B4-BE49-F238E27FC236}">
                <a16:creationId xmlns:a16="http://schemas.microsoft.com/office/drawing/2014/main" id="{33646F01-5FE3-4E35-B5DE-5C86ADF503C1}"/>
              </a:ext>
            </a:extLst>
          </p:cNvPr>
          <p:cNvSpPr>
            <a:spLocks noGrp="1"/>
          </p:cNvSpPr>
          <p:nvPr>
            <p:ph type="sldNum" sz="quarter" idx="12"/>
          </p:nvPr>
        </p:nvSpPr>
        <p:spPr/>
        <p:txBody>
          <a:bodyPr/>
          <a:lstStyle/>
          <a:p>
            <a:fld id="{DC22DD25-61AE-413C-B4D2-EF2365C9B2E1}" type="slidenum">
              <a:rPr lang="en-AU" noProof="0" smtClean="0"/>
              <a:t>7</a:t>
            </a:fld>
            <a:endParaRPr lang="en-AU" noProof="0" dirty="0"/>
          </a:p>
        </p:txBody>
      </p:sp>
      <p:sp>
        <p:nvSpPr>
          <p:cNvPr id="9" name="Content Placeholder 8">
            <a:extLst>
              <a:ext uri="{FF2B5EF4-FFF2-40B4-BE49-F238E27FC236}">
                <a16:creationId xmlns:a16="http://schemas.microsoft.com/office/drawing/2014/main" id="{3B04CE40-A4F6-4A98-90E7-F1FC4AF86F7F}"/>
              </a:ext>
            </a:extLst>
          </p:cNvPr>
          <p:cNvSpPr>
            <a:spLocks noGrp="1"/>
          </p:cNvSpPr>
          <p:nvPr>
            <p:ph idx="1"/>
          </p:nvPr>
        </p:nvSpPr>
        <p:spPr/>
        <p:txBody>
          <a:bodyPr/>
          <a:lstStyle/>
          <a:p>
            <a:pPr marL="342900" indent="-342900">
              <a:buFont typeface="Arial" panose="020B0604020202020204" pitchFamily="34" charset="0"/>
              <a:buChar char="•"/>
            </a:pPr>
            <a:r>
              <a:rPr lang="en-US" dirty="0"/>
              <a:t>Gathering and extracting data from various websites, is a repetitive and tedious process. Various software access the World Wide Web through HTML protocols and APIs or web browsers. Web pages can be dynamic or static, depending on the structure of the website. </a:t>
            </a:r>
          </a:p>
          <a:p>
            <a:pPr marL="342900" indent="-342900">
              <a:buFont typeface="Arial" panose="020B0604020202020204" pitchFamily="34" charset="0"/>
              <a:buChar char="•"/>
            </a:pPr>
            <a:r>
              <a:rPr lang="en-US" dirty="0"/>
              <a:t>Beautiful Soup is a Python package for parsing the static websites. It is very useful in extracting useful and important data, filtering the unwanted contents from websites for web scraping. the data extracted can further be processed, analysed and stored for research and other purposes.</a:t>
            </a:r>
          </a:p>
          <a:p>
            <a:pPr marL="342900" indent="-342900">
              <a:buFont typeface="Arial" panose="020B0604020202020204" pitchFamily="34" charset="0"/>
              <a:buChar char="•"/>
            </a:pPr>
            <a:endParaRPr lang="en-AU" dirty="0"/>
          </a:p>
        </p:txBody>
      </p:sp>
    </p:spTree>
    <p:extLst>
      <p:ext uri="{BB962C8B-B14F-4D97-AF65-F5344CB8AC3E}">
        <p14:creationId xmlns:p14="http://schemas.microsoft.com/office/powerpoint/2010/main" val="4207586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B1531-C328-49CD-9FC3-250857727078}"/>
              </a:ext>
            </a:extLst>
          </p:cNvPr>
          <p:cNvSpPr>
            <a:spLocks noGrp="1"/>
          </p:cNvSpPr>
          <p:nvPr>
            <p:ph type="title"/>
          </p:nvPr>
        </p:nvSpPr>
        <p:spPr/>
        <p:txBody>
          <a:bodyPr/>
          <a:lstStyle/>
          <a:p>
            <a:r>
              <a:rPr lang="en-AU" dirty="0"/>
              <a:t>What You See</a:t>
            </a:r>
          </a:p>
        </p:txBody>
      </p:sp>
      <p:pic>
        <p:nvPicPr>
          <p:cNvPr id="9" name="Content Placeholder 8">
            <a:extLst>
              <a:ext uri="{FF2B5EF4-FFF2-40B4-BE49-F238E27FC236}">
                <a16:creationId xmlns:a16="http://schemas.microsoft.com/office/drawing/2014/main" id="{4289AA00-A38A-41E2-AD5D-75FBF1DB87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4401" y="1394520"/>
            <a:ext cx="10045658" cy="5277445"/>
          </a:xfrm>
        </p:spPr>
      </p:pic>
      <p:sp>
        <p:nvSpPr>
          <p:cNvPr id="4" name="Slide Number Placeholder 3">
            <a:extLst>
              <a:ext uri="{FF2B5EF4-FFF2-40B4-BE49-F238E27FC236}">
                <a16:creationId xmlns:a16="http://schemas.microsoft.com/office/drawing/2014/main" id="{8F3695D7-9B76-4A1D-A131-A3F97B39DC41}"/>
              </a:ext>
            </a:extLst>
          </p:cNvPr>
          <p:cNvSpPr>
            <a:spLocks noGrp="1"/>
          </p:cNvSpPr>
          <p:nvPr>
            <p:ph type="sldNum" sz="quarter" idx="12"/>
          </p:nvPr>
        </p:nvSpPr>
        <p:spPr/>
        <p:txBody>
          <a:bodyPr/>
          <a:lstStyle/>
          <a:p>
            <a:fld id="{DC22DD25-61AE-413C-B4D2-EF2365C9B2E1}" type="slidenum">
              <a:rPr lang="en-AU" noProof="0" smtClean="0"/>
              <a:t>8</a:t>
            </a:fld>
            <a:endParaRPr lang="en-AU" noProof="0" dirty="0"/>
          </a:p>
        </p:txBody>
      </p:sp>
    </p:spTree>
    <p:extLst>
      <p:ext uri="{BB962C8B-B14F-4D97-AF65-F5344CB8AC3E}">
        <p14:creationId xmlns:p14="http://schemas.microsoft.com/office/powerpoint/2010/main" val="1768916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0AB0E-5015-470D-A1BE-E479FB253F8B}"/>
              </a:ext>
            </a:extLst>
          </p:cNvPr>
          <p:cNvSpPr>
            <a:spLocks noGrp="1"/>
          </p:cNvSpPr>
          <p:nvPr>
            <p:ph type="title"/>
          </p:nvPr>
        </p:nvSpPr>
        <p:spPr/>
        <p:txBody>
          <a:bodyPr/>
          <a:lstStyle/>
          <a:p>
            <a:r>
              <a:rPr lang="en-AU" dirty="0"/>
              <a:t>What It Is</a:t>
            </a:r>
          </a:p>
        </p:txBody>
      </p:sp>
      <p:sp>
        <p:nvSpPr>
          <p:cNvPr id="4" name="Slide Number Placeholder 3">
            <a:extLst>
              <a:ext uri="{FF2B5EF4-FFF2-40B4-BE49-F238E27FC236}">
                <a16:creationId xmlns:a16="http://schemas.microsoft.com/office/drawing/2014/main" id="{CDFC569D-8C69-4389-97D6-5948C47ECC91}"/>
              </a:ext>
            </a:extLst>
          </p:cNvPr>
          <p:cNvSpPr>
            <a:spLocks noGrp="1"/>
          </p:cNvSpPr>
          <p:nvPr>
            <p:ph type="sldNum" sz="quarter" idx="12"/>
          </p:nvPr>
        </p:nvSpPr>
        <p:spPr/>
        <p:txBody>
          <a:bodyPr/>
          <a:lstStyle/>
          <a:p>
            <a:fld id="{DC22DD25-61AE-413C-B4D2-EF2365C9B2E1}" type="slidenum">
              <a:rPr lang="en-AU" noProof="0" smtClean="0"/>
              <a:t>9</a:t>
            </a:fld>
            <a:endParaRPr lang="en-AU" noProof="0" dirty="0"/>
          </a:p>
        </p:txBody>
      </p:sp>
      <p:pic>
        <p:nvPicPr>
          <p:cNvPr id="5" name="Content Placeholder 10">
            <a:extLst>
              <a:ext uri="{FF2B5EF4-FFF2-40B4-BE49-F238E27FC236}">
                <a16:creationId xmlns:a16="http://schemas.microsoft.com/office/drawing/2014/main" id="{7DE5BF38-CDE7-4A5B-9CB6-DC1B2D384F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47725" y="1285946"/>
            <a:ext cx="10010775" cy="5223867"/>
          </a:xfrm>
        </p:spPr>
      </p:pic>
    </p:spTree>
    <p:extLst>
      <p:ext uri="{BB962C8B-B14F-4D97-AF65-F5344CB8AC3E}">
        <p14:creationId xmlns:p14="http://schemas.microsoft.com/office/powerpoint/2010/main" val="3885943332"/>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98FA2EAE-BBE2-4046-9DB6-4706523E0098}"/>
    </a:ext>
  </a:extLst>
</a:theme>
</file>

<file path=ppt/theme/theme2.xml><?xml version="1.0" encoding="utf-8"?>
<a:theme xmlns:a="http://schemas.openxmlformats.org/drawingml/2006/main" name="University of Melbourne Patterns">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9A36C238-3559-42C9-B723-DBAB57951AE3}"/>
    </a:ext>
  </a:extLst>
</a:theme>
</file>

<file path=ppt/theme/theme3.xml><?xml version="1.0" encoding="utf-8"?>
<a:theme xmlns:a="http://schemas.openxmlformats.org/drawingml/2006/main" name="University of Melbourne-Layout B">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 PowerPoint template 16x9" id="{E4E72F1A-F900-4F24-AF10-CEAA15258909}" vid="{C230D052-C90C-4D80-AACA-CE83386B87D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UoM-PowerPoint-template-16x9</Template>
  <TotalTime>4976</TotalTime>
  <Words>670</Words>
  <Application>Microsoft Office PowerPoint</Application>
  <PresentationFormat>Widescreen</PresentationFormat>
  <Paragraphs>64</Paragraphs>
  <Slides>13</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13</vt:i4>
      </vt:variant>
    </vt:vector>
  </HeadingPairs>
  <TitlesOfParts>
    <vt:vector size="20" baseType="lpstr">
      <vt:lpstr>Arial</vt:lpstr>
      <vt:lpstr>Calibri</vt:lpstr>
      <vt:lpstr>Georgia</vt:lpstr>
      <vt:lpstr>Times New Roman</vt:lpstr>
      <vt:lpstr>University of Melbourne</vt:lpstr>
      <vt:lpstr>University of Melbourne Patterns</vt:lpstr>
      <vt:lpstr>University of Melbourne-Layout B</vt:lpstr>
      <vt:lpstr>PowerPoint Presentation</vt:lpstr>
      <vt:lpstr> About Me</vt:lpstr>
      <vt:lpstr>Introduction</vt:lpstr>
      <vt:lpstr>Introduction</vt:lpstr>
      <vt:lpstr>Web Scraping Process</vt:lpstr>
      <vt:lpstr>Beautiful Soup</vt:lpstr>
      <vt:lpstr>Beautiful Soup</vt:lpstr>
      <vt:lpstr>What You See</vt:lpstr>
      <vt:lpstr>What It Is</vt:lpstr>
      <vt:lpstr>Lets Scrape</vt:lpstr>
      <vt:lpstr>Beautiful Soup</vt:lpstr>
      <vt:lpstr>Some Web Scraping Service Companies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Supriya Swaminathan</dc:creator>
  <cp:lastModifiedBy>Chaitra Mouli</cp:lastModifiedBy>
  <cp:revision>47</cp:revision>
  <dcterms:created xsi:type="dcterms:W3CDTF">2018-04-08T11:29:45Z</dcterms:created>
  <dcterms:modified xsi:type="dcterms:W3CDTF">2019-02-12T07:53:07Z</dcterms:modified>
</cp:coreProperties>
</file>

<file path=docProps/thumbnail.jpeg>
</file>